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sldIdLst>
    <p:sldId id="256" r:id="rId5"/>
    <p:sldId id="315" r:id="rId6"/>
    <p:sldId id="278" r:id="rId7"/>
    <p:sldId id="316" r:id="rId8"/>
    <p:sldId id="286" r:id="rId9"/>
    <p:sldId id="280" r:id="rId10"/>
    <p:sldId id="283" r:id="rId11"/>
    <p:sldId id="285" r:id="rId12"/>
    <p:sldId id="317" r:id="rId13"/>
    <p:sldId id="281" r:id="rId14"/>
    <p:sldId id="282" r:id="rId15"/>
    <p:sldId id="292" r:id="rId16"/>
    <p:sldId id="288" r:id="rId17"/>
    <p:sldId id="289" r:id="rId18"/>
    <p:sldId id="290" r:id="rId19"/>
    <p:sldId id="291" r:id="rId20"/>
    <p:sldId id="293" r:id="rId21"/>
    <p:sldId id="306" r:id="rId22"/>
    <p:sldId id="294" r:id="rId23"/>
    <p:sldId id="295" r:id="rId24"/>
    <p:sldId id="296" r:id="rId25"/>
    <p:sldId id="297" r:id="rId26"/>
    <p:sldId id="298" r:id="rId27"/>
    <p:sldId id="314" r:id="rId28"/>
    <p:sldId id="300" r:id="rId29"/>
    <p:sldId id="304" r:id="rId30"/>
    <p:sldId id="301" r:id="rId31"/>
    <p:sldId id="302" r:id="rId32"/>
    <p:sldId id="303" r:id="rId33"/>
    <p:sldId id="305" r:id="rId34"/>
    <p:sldId id="322" r:id="rId35"/>
    <p:sldId id="323" r:id="rId36"/>
    <p:sldId id="324" r:id="rId37"/>
    <p:sldId id="325" r:id="rId38"/>
    <p:sldId id="313" r:id="rId39"/>
    <p:sldId id="307" r:id="rId40"/>
    <p:sldId id="308" r:id="rId41"/>
    <p:sldId id="310" r:id="rId42"/>
    <p:sldId id="309" r:id="rId43"/>
    <p:sldId id="311" r:id="rId44"/>
    <p:sldId id="320" r:id="rId45"/>
    <p:sldId id="326" r:id="rId46"/>
    <p:sldId id="327" r:id="rId47"/>
    <p:sldId id="328" r:id="rId48"/>
    <p:sldId id="321" r:id="rId49"/>
    <p:sldId id="318" r:id="rId50"/>
    <p:sldId id="319" r:id="rId51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65" autoAdjust="0"/>
  </p:normalViewPr>
  <p:slideViewPr>
    <p:cSldViewPr snapToGrid="0">
      <p:cViewPr varScale="1">
        <p:scale>
          <a:sx n="52" d="100"/>
          <a:sy n="52" d="100"/>
        </p:scale>
        <p:origin x="1656" y="45"/>
      </p:cViewPr>
      <p:guideLst/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D116A-184A-4246-95BB-073EC5BBF8E0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F74C324-9E84-4D50-808F-0DFB58E74B4A}">
      <dgm:prSet phldrT="[Text]" custT="1"/>
      <dgm:spPr/>
      <dgm:t>
        <a:bodyPr/>
        <a:lstStyle/>
        <a:p>
          <a:r>
            <a:rPr lang="et-EE" sz="2800" b="1">
              <a:solidFill>
                <a:schemeClr val="tx1"/>
              </a:solidFill>
            </a:rPr>
            <a:t>Metsa degradeerumine</a:t>
          </a:r>
        </a:p>
        <a:p>
          <a:r>
            <a:rPr lang="et-EE" sz="2000">
              <a:solidFill>
                <a:schemeClr val="tx1"/>
              </a:solidFill>
            </a:rPr>
            <a:t>Metsasuse struktuurimuutused, mis seisnevad metsa ümberkujundamises: </a:t>
          </a:r>
        </a:p>
      </dgm:t>
    </dgm:pt>
    <dgm:pt modelId="{48E092E7-3CBF-4B1E-B10C-3DE53E08E32C}" type="parTrans" cxnId="{A76BA673-8D08-4793-B99D-46DFBEC71F22}">
      <dgm:prSet/>
      <dgm:spPr/>
      <dgm:t>
        <a:bodyPr/>
        <a:lstStyle/>
        <a:p>
          <a:endParaRPr lang="et-EE"/>
        </a:p>
      </dgm:t>
    </dgm:pt>
    <dgm:pt modelId="{BB04BC68-D979-4A06-9917-16177DAB3064}" type="sibTrans" cxnId="{A76BA673-8D08-4793-B99D-46DFBEC71F22}">
      <dgm:prSet/>
      <dgm:spPr/>
      <dgm:t>
        <a:bodyPr/>
        <a:lstStyle/>
        <a:p>
          <a:endParaRPr lang="et-EE"/>
        </a:p>
      </dgm:t>
    </dgm:pt>
    <dgm:pt modelId="{45722BCD-C912-425A-BB53-88821B86AFD6}">
      <dgm:prSet phldrT="[Text]" custT="1"/>
      <dgm:spPr/>
      <dgm:t>
        <a:bodyPr/>
        <a:lstStyle/>
        <a:p>
          <a:r>
            <a:rPr lang="et-EE" sz="2800">
              <a:solidFill>
                <a:schemeClr val="tx1"/>
              </a:solidFill>
            </a:rPr>
            <a:t>Põlismets </a:t>
          </a:r>
        </a:p>
      </dgm:t>
    </dgm:pt>
    <dgm:pt modelId="{26087153-DEE2-419B-AA6F-9CD4CB0B8361}" type="parTrans" cxnId="{ECB7950E-FB21-4A3F-A2E7-537819574719}">
      <dgm:prSet/>
      <dgm:spPr/>
      <dgm:t>
        <a:bodyPr/>
        <a:lstStyle/>
        <a:p>
          <a:endParaRPr lang="et-EE"/>
        </a:p>
      </dgm:t>
    </dgm:pt>
    <dgm:pt modelId="{269A9643-788A-4954-BB15-C393E7945495}" type="sibTrans" cxnId="{ECB7950E-FB21-4A3F-A2E7-537819574719}">
      <dgm:prSet/>
      <dgm:spPr/>
      <dgm:t>
        <a:bodyPr/>
        <a:lstStyle/>
        <a:p>
          <a:endParaRPr lang="et-EE"/>
        </a:p>
      </dgm:t>
    </dgm:pt>
    <dgm:pt modelId="{B956E303-3A8F-4457-9060-8A9806C72A6D}">
      <dgm:prSet phldrT="[Text]" custT="1"/>
      <dgm:spPr/>
      <dgm:t>
        <a:bodyPr/>
        <a:lstStyle/>
        <a:p>
          <a:r>
            <a:rPr lang="et-EE" sz="2000">
              <a:solidFill>
                <a:schemeClr val="tx1"/>
              </a:solidFill>
            </a:rPr>
            <a:t>Istutatud metsaks</a:t>
          </a:r>
        </a:p>
      </dgm:t>
    </dgm:pt>
    <dgm:pt modelId="{90389CCC-4824-451D-9836-491103941B99}" type="parTrans" cxnId="{2A6D669B-5D32-4F30-AFE4-D345094C336A}">
      <dgm:prSet/>
      <dgm:spPr/>
      <dgm:t>
        <a:bodyPr/>
        <a:lstStyle/>
        <a:p>
          <a:endParaRPr lang="et-EE"/>
        </a:p>
      </dgm:t>
    </dgm:pt>
    <dgm:pt modelId="{CEFADE5D-3553-4880-932D-F5BBC6E93279}" type="sibTrans" cxnId="{2A6D669B-5D32-4F30-AFE4-D345094C336A}">
      <dgm:prSet/>
      <dgm:spPr/>
      <dgm:t>
        <a:bodyPr/>
        <a:lstStyle/>
        <a:p>
          <a:endParaRPr lang="et-EE"/>
        </a:p>
      </dgm:t>
    </dgm:pt>
    <dgm:pt modelId="{B5E2BD20-1015-4523-9DC9-776BA4C48CEB}">
      <dgm:prSet phldrT="[Text]" custT="1"/>
      <dgm:spPr/>
      <dgm:t>
        <a:bodyPr/>
        <a:lstStyle/>
        <a:p>
          <a:r>
            <a:rPr lang="et-EE" sz="2000">
              <a:solidFill>
                <a:schemeClr val="tx1"/>
              </a:solidFill>
            </a:rPr>
            <a:t>Muuks metsamaaks</a:t>
          </a:r>
        </a:p>
      </dgm:t>
    </dgm:pt>
    <dgm:pt modelId="{9BDC040C-1666-436F-B317-A0E5D8EA1978}" type="parTrans" cxnId="{E471C134-40C5-4226-AB7E-1A53D6900970}">
      <dgm:prSet/>
      <dgm:spPr/>
      <dgm:t>
        <a:bodyPr/>
        <a:lstStyle/>
        <a:p>
          <a:endParaRPr lang="et-EE"/>
        </a:p>
      </dgm:t>
    </dgm:pt>
    <dgm:pt modelId="{8CF9F6A2-52C9-421B-9107-CA25B55D9AF5}" type="sibTrans" cxnId="{E471C134-40C5-4226-AB7E-1A53D6900970}">
      <dgm:prSet/>
      <dgm:spPr/>
      <dgm:t>
        <a:bodyPr/>
        <a:lstStyle/>
        <a:p>
          <a:endParaRPr lang="et-EE"/>
        </a:p>
      </dgm:t>
    </dgm:pt>
    <dgm:pt modelId="{17565B72-E98A-4BEE-B704-9BBDACC24D1A}">
      <dgm:prSet phldrT="[Text]" custT="1"/>
      <dgm:spPr/>
      <dgm:t>
        <a:bodyPr/>
        <a:lstStyle/>
        <a:p>
          <a:r>
            <a:rPr lang="et-EE" sz="2800">
              <a:solidFill>
                <a:schemeClr val="tx1"/>
              </a:solidFill>
            </a:rPr>
            <a:t>Looduslikult uuenev mets</a:t>
          </a:r>
        </a:p>
      </dgm:t>
    </dgm:pt>
    <dgm:pt modelId="{D223E511-3D66-4ADC-B800-A51F9BE6E6DC}" type="parTrans" cxnId="{04101516-EDAE-4E31-B852-D6DFBBCC642E}">
      <dgm:prSet/>
      <dgm:spPr/>
      <dgm:t>
        <a:bodyPr/>
        <a:lstStyle/>
        <a:p>
          <a:endParaRPr lang="et-EE"/>
        </a:p>
      </dgm:t>
    </dgm:pt>
    <dgm:pt modelId="{4653D31B-0359-47CE-8C6A-67781E55378D}" type="sibTrans" cxnId="{04101516-EDAE-4E31-B852-D6DFBBCC642E}">
      <dgm:prSet/>
      <dgm:spPr/>
      <dgm:t>
        <a:bodyPr/>
        <a:lstStyle/>
        <a:p>
          <a:endParaRPr lang="et-EE"/>
        </a:p>
      </dgm:t>
    </dgm:pt>
    <dgm:pt modelId="{FD205965-2E36-4B65-8DD2-BAA1F2EFD9C8}">
      <dgm:prSet phldrT="[Text]" custT="1"/>
      <dgm:spPr/>
      <dgm:t>
        <a:bodyPr/>
        <a:lstStyle/>
        <a:p>
          <a:r>
            <a:rPr lang="et-EE" sz="2000">
              <a:solidFill>
                <a:schemeClr val="tx1"/>
              </a:solidFill>
            </a:rPr>
            <a:t>Muuks metsamaaks</a:t>
          </a:r>
        </a:p>
      </dgm:t>
    </dgm:pt>
    <dgm:pt modelId="{05F2AE20-DE96-42C8-8E3A-D01275AD5B17}" type="parTrans" cxnId="{EE3EF2AB-156B-4CB2-B354-AD8AC2EF7161}">
      <dgm:prSet/>
      <dgm:spPr/>
      <dgm:t>
        <a:bodyPr/>
        <a:lstStyle/>
        <a:p>
          <a:endParaRPr lang="et-EE"/>
        </a:p>
      </dgm:t>
    </dgm:pt>
    <dgm:pt modelId="{A0F51AA3-A852-4D0D-AAE7-E48D4A72A5E7}" type="sibTrans" cxnId="{EE3EF2AB-156B-4CB2-B354-AD8AC2EF7161}">
      <dgm:prSet/>
      <dgm:spPr/>
      <dgm:t>
        <a:bodyPr/>
        <a:lstStyle/>
        <a:p>
          <a:endParaRPr lang="et-EE"/>
        </a:p>
      </dgm:t>
    </dgm:pt>
    <dgm:pt modelId="{02DFA32A-EB7E-4A81-BD4D-F178138A4264}">
      <dgm:prSet phldrT="[Text]" custT="1"/>
      <dgm:spPr/>
      <dgm:t>
        <a:bodyPr/>
        <a:lstStyle/>
        <a:p>
          <a:r>
            <a:rPr lang="et-EE" sz="2000">
              <a:solidFill>
                <a:schemeClr val="tx1"/>
              </a:solidFill>
            </a:rPr>
            <a:t>Istandikuks</a:t>
          </a:r>
        </a:p>
      </dgm:t>
    </dgm:pt>
    <dgm:pt modelId="{98008498-591E-4E75-9EC1-02334EF674C1}" type="parTrans" cxnId="{EE4E1580-A1D2-410A-A2C0-FF30027AF415}">
      <dgm:prSet/>
      <dgm:spPr/>
      <dgm:t>
        <a:bodyPr/>
        <a:lstStyle/>
        <a:p>
          <a:endParaRPr lang="et-EE"/>
        </a:p>
      </dgm:t>
    </dgm:pt>
    <dgm:pt modelId="{355978E1-FBD6-424D-8448-0E6B996E8FCC}" type="sibTrans" cxnId="{EE4E1580-A1D2-410A-A2C0-FF30027AF415}">
      <dgm:prSet/>
      <dgm:spPr/>
      <dgm:t>
        <a:bodyPr/>
        <a:lstStyle/>
        <a:p>
          <a:endParaRPr lang="et-EE"/>
        </a:p>
      </dgm:t>
    </dgm:pt>
    <dgm:pt modelId="{2BBAFC09-FA95-4059-BF18-C5496A7DEEE8}">
      <dgm:prSet custT="1"/>
      <dgm:spPr/>
      <dgm:t>
        <a:bodyPr/>
        <a:lstStyle/>
        <a:p>
          <a:r>
            <a:rPr lang="et-EE" sz="2000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Istandikuks</a:t>
          </a:r>
        </a:p>
      </dgm:t>
    </dgm:pt>
    <dgm:pt modelId="{6C04BB9C-3890-4ECB-A86B-2C0A1CFAB4F5}" type="parTrans" cxnId="{678A7303-6C9D-43F4-BA06-B9578CCFA8BA}">
      <dgm:prSet/>
      <dgm:spPr/>
      <dgm:t>
        <a:bodyPr/>
        <a:lstStyle/>
        <a:p>
          <a:endParaRPr lang="et-EE"/>
        </a:p>
      </dgm:t>
    </dgm:pt>
    <dgm:pt modelId="{6ECD686E-4488-45E3-B8F0-A33E46C2ED28}" type="sibTrans" cxnId="{678A7303-6C9D-43F4-BA06-B9578CCFA8BA}">
      <dgm:prSet/>
      <dgm:spPr/>
      <dgm:t>
        <a:bodyPr/>
        <a:lstStyle/>
        <a:p>
          <a:endParaRPr lang="et-EE"/>
        </a:p>
      </dgm:t>
    </dgm:pt>
    <dgm:pt modelId="{06AD179D-F950-46C3-BDD3-96D1371B3B1E}" type="pres">
      <dgm:prSet presAssocID="{264D116A-184A-4246-95BB-073EC5BBF8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5BC836-BAA5-4F56-B893-77DE0E11B6F5}" type="pres">
      <dgm:prSet presAssocID="{264D116A-184A-4246-95BB-073EC5BBF8E0}" presName="hierFlow" presStyleCnt="0"/>
      <dgm:spPr/>
    </dgm:pt>
    <dgm:pt modelId="{0512E70A-2207-4A39-8C40-15D35F0E92AE}" type="pres">
      <dgm:prSet presAssocID="{264D116A-184A-4246-95BB-073EC5BBF8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DC14B28-91E0-45B1-A244-67D888964F9E}" type="pres">
      <dgm:prSet presAssocID="{7F74C324-9E84-4D50-808F-0DFB58E74B4A}" presName="Name14" presStyleCnt="0"/>
      <dgm:spPr/>
    </dgm:pt>
    <dgm:pt modelId="{691027A8-A097-46CF-A73F-6E0ECAA2BCCA}" type="pres">
      <dgm:prSet presAssocID="{7F74C324-9E84-4D50-808F-0DFB58E74B4A}" presName="level1Shape" presStyleLbl="node0" presStyleIdx="0" presStyleCnt="1" custScaleX="587756" custScaleY="137233" custLinFactNeighborX="-16180" custLinFactNeighborY="-38674">
        <dgm:presLayoutVars>
          <dgm:chPref val="3"/>
        </dgm:presLayoutVars>
      </dgm:prSet>
      <dgm:spPr/>
    </dgm:pt>
    <dgm:pt modelId="{CAA8EB8A-9114-4B43-AF64-B58732F514C8}" type="pres">
      <dgm:prSet presAssocID="{7F74C324-9E84-4D50-808F-0DFB58E74B4A}" presName="hierChild2" presStyleCnt="0"/>
      <dgm:spPr/>
    </dgm:pt>
    <dgm:pt modelId="{3E1011D2-BC99-4C9E-A099-BA1C72E421DB}" type="pres">
      <dgm:prSet presAssocID="{26087153-DEE2-419B-AA6F-9CD4CB0B8361}" presName="Name19" presStyleLbl="parChTrans1D2" presStyleIdx="0" presStyleCnt="2"/>
      <dgm:spPr/>
    </dgm:pt>
    <dgm:pt modelId="{A652DAF0-85B3-41B8-96CE-9F8709BBBB1E}" type="pres">
      <dgm:prSet presAssocID="{45722BCD-C912-425A-BB53-88821B86AFD6}" presName="Name21" presStyleCnt="0"/>
      <dgm:spPr/>
    </dgm:pt>
    <dgm:pt modelId="{75177F80-BEC4-414D-BC73-67614B21E421}" type="pres">
      <dgm:prSet presAssocID="{45722BCD-C912-425A-BB53-88821B86AFD6}" presName="level2Shape" presStyleLbl="node2" presStyleIdx="0" presStyleCnt="2" custScaleX="228205" custLinFactNeighborX="912" custLinFactNeighborY="-26685"/>
      <dgm:spPr/>
    </dgm:pt>
    <dgm:pt modelId="{38C502B8-1300-4518-B958-B6F466310E2D}" type="pres">
      <dgm:prSet presAssocID="{45722BCD-C912-425A-BB53-88821B86AFD6}" presName="hierChild3" presStyleCnt="0"/>
      <dgm:spPr/>
    </dgm:pt>
    <dgm:pt modelId="{08E61A18-B2D3-4544-85DB-8DDD5015570C}" type="pres">
      <dgm:prSet presAssocID="{90389CCC-4824-451D-9836-491103941B99}" presName="Name19" presStyleLbl="parChTrans1D3" presStyleIdx="0" presStyleCnt="5"/>
      <dgm:spPr/>
    </dgm:pt>
    <dgm:pt modelId="{76C3B48B-53BB-4230-9B60-B59F706BDD89}" type="pres">
      <dgm:prSet presAssocID="{B956E303-3A8F-4457-9060-8A9806C72A6D}" presName="Name21" presStyleCnt="0"/>
      <dgm:spPr/>
    </dgm:pt>
    <dgm:pt modelId="{E4D30E76-C48A-42D1-8773-9282FD2FCEF3}" type="pres">
      <dgm:prSet presAssocID="{B956E303-3A8F-4457-9060-8A9806C72A6D}" presName="level2Shape" presStyleLbl="node3" presStyleIdx="0" presStyleCnt="5" custScaleX="151306"/>
      <dgm:spPr/>
    </dgm:pt>
    <dgm:pt modelId="{6EF32971-3568-42CE-98C8-A0DC352FE945}" type="pres">
      <dgm:prSet presAssocID="{B956E303-3A8F-4457-9060-8A9806C72A6D}" presName="hierChild3" presStyleCnt="0"/>
      <dgm:spPr/>
    </dgm:pt>
    <dgm:pt modelId="{39BB619C-38C1-4EB5-83B1-0644937B1C4A}" type="pres">
      <dgm:prSet presAssocID="{6C04BB9C-3890-4ECB-A86B-2C0A1CFAB4F5}" presName="Name19" presStyleLbl="parChTrans1D3" presStyleIdx="1" presStyleCnt="5"/>
      <dgm:spPr/>
    </dgm:pt>
    <dgm:pt modelId="{08767750-F096-4DB4-A2D6-604E074F3DCC}" type="pres">
      <dgm:prSet presAssocID="{2BBAFC09-FA95-4059-BF18-C5496A7DEEE8}" presName="Name21" presStyleCnt="0"/>
      <dgm:spPr/>
    </dgm:pt>
    <dgm:pt modelId="{BE93B02C-233D-4EB8-B4FB-58B152B87C8D}" type="pres">
      <dgm:prSet presAssocID="{2BBAFC09-FA95-4059-BF18-C5496A7DEEE8}" presName="level2Shape" presStyleLbl="node3" presStyleIdx="1" presStyleCnt="5" custScaleX="134834" custLinFactNeighborX="-912" custLinFactNeighborY="2736"/>
      <dgm:spPr/>
    </dgm:pt>
    <dgm:pt modelId="{B48FF9D7-353E-430A-BC38-34857AEC8472}" type="pres">
      <dgm:prSet presAssocID="{2BBAFC09-FA95-4059-BF18-C5496A7DEEE8}" presName="hierChild3" presStyleCnt="0"/>
      <dgm:spPr/>
    </dgm:pt>
    <dgm:pt modelId="{9007A39E-9FE1-441D-993D-CC3BFD44C79B}" type="pres">
      <dgm:prSet presAssocID="{9BDC040C-1666-436F-B317-A0E5D8EA1978}" presName="Name19" presStyleLbl="parChTrans1D3" presStyleIdx="2" presStyleCnt="5"/>
      <dgm:spPr/>
    </dgm:pt>
    <dgm:pt modelId="{E12FBA11-6DB7-40B7-AADC-06C92B56CF94}" type="pres">
      <dgm:prSet presAssocID="{B5E2BD20-1015-4523-9DC9-776BA4C48CEB}" presName="Name21" presStyleCnt="0"/>
      <dgm:spPr/>
    </dgm:pt>
    <dgm:pt modelId="{C2948330-B068-4E22-B5C2-38F15F82ABE1}" type="pres">
      <dgm:prSet presAssocID="{B5E2BD20-1015-4523-9DC9-776BA4C48CEB}" presName="level2Shape" presStyleLbl="node3" presStyleIdx="2" presStyleCnt="5" custScaleX="143822"/>
      <dgm:spPr/>
    </dgm:pt>
    <dgm:pt modelId="{C45D950E-E2BF-4B17-8CAF-B5582B96CBEF}" type="pres">
      <dgm:prSet presAssocID="{B5E2BD20-1015-4523-9DC9-776BA4C48CEB}" presName="hierChild3" presStyleCnt="0"/>
      <dgm:spPr/>
    </dgm:pt>
    <dgm:pt modelId="{7FD2A049-9CD8-43A3-A9D1-40AE1F3D235C}" type="pres">
      <dgm:prSet presAssocID="{D223E511-3D66-4ADC-B800-A51F9BE6E6DC}" presName="Name19" presStyleLbl="parChTrans1D2" presStyleIdx="1" presStyleCnt="2"/>
      <dgm:spPr/>
    </dgm:pt>
    <dgm:pt modelId="{10897D6C-1AE3-4226-8A98-7F2F5B304460}" type="pres">
      <dgm:prSet presAssocID="{17565B72-E98A-4BEE-B704-9BBDACC24D1A}" presName="Name21" presStyleCnt="0"/>
      <dgm:spPr/>
    </dgm:pt>
    <dgm:pt modelId="{56CAAF5C-4A46-4684-B027-A4F10AD07BF9}" type="pres">
      <dgm:prSet presAssocID="{17565B72-E98A-4BEE-B704-9BBDACC24D1A}" presName="level2Shape" presStyleLbl="node2" presStyleIdx="1" presStyleCnt="2" custScaleX="260620" custLinFactNeighborX="912" custLinFactNeighborY="-25995"/>
      <dgm:spPr/>
    </dgm:pt>
    <dgm:pt modelId="{D1A11544-FBAC-47B6-89F9-3013883A6F99}" type="pres">
      <dgm:prSet presAssocID="{17565B72-E98A-4BEE-B704-9BBDACC24D1A}" presName="hierChild3" presStyleCnt="0"/>
      <dgm:spPr/>
    </dgm:pt>
    <dgm:pt modelId="{F7A671C8-60C9-4C8A-8B1E-4398A6C91B2E}" type="pres">
      <dgm:prSet presAssocID="{98008498-591E-4E75-9EC1-02334EF674C1}" presName="Name19" presStyleLbl="parChTrans1D3" presStyleIdx="3" presStyleCnt="5"/>
      <dgm:spPr/>
    </dgm:pt>
    <dgm:pt modelId="{9D3E438B-F396-435D-AE3C-14F5C423F205}" type="pres">
      <dgm:prSet presAssocID="{02DFA32A-EB7E-4A81-BD4D-F178138A4264}" presName="Name21" presStyleCnt="0"/>
      <dgm:spPr/>
    </dgm:pt>
    <dgm:pt modelId="{9374F628-9C1A-4408-B5FC-788EEB521A99}" type="pres">
      <dgm:prSet presAssocID="{02DFA32A-EB7E-4A81-BD4D-F178138A4264}" presName="level2Shape" presStyleLbl="node3" presStyleIdx="3" presStyleCnt="5" custScaleX="165913"/>
      <dgm:spPr/>
    </dgm:pt>
    <dgm:pt modelId="{35563300-C783-4830-8DC7-A9CD1C42C8AC}" type="pres">
      <dgm:prSet presAssocID="{02DFA32A-EB7E-4A81-BD4D-F178138A4264}" presName="hierChild3" presStyleCnt="0"/>
      <dgm:spPr/>
    </dgm:pt>
    <dgm:pt modelId="{C8946E18-FE8D-4C9F-AE88-43D52298B194}" type="pres">
      <dgm:prSet presAssocID="{05F2AE20-DE96-42C8-8E3A-D01275AD5B17}" presName="Name19" presStyleLbl="parChTrans1D3" presStyleIdx="4" presStyleCnt="5"/>
      <dgm:spPr/>
    </dgm:pt>
    <dgm:pt modelId="{BE07FF45-E958-471E-A76B-9568BC5EC928}" type="pres">
      <dgm:prSet presAssocID="{FD205965-2E36-4B65-8DD2-BAA1F2EFD9C8}" presName="Name21" presStyleCnt="0"/>
      <dgm:spPr/>
    </dgm:pt>
    <dgm:pt modelId="{154DC263-3D63-4920-A66B-128FF4A734F2}" type="pres">
      <dgm:prSet presAssocID="{FD205965-2E36-4B65-8DD2-BAA1F2EFD9C8}" presName="level2Shape" presStyleLbl="node3" presStyleIdx="4" presStyleCnt="5" custScaleX="187570"/>
      <dgm:spPr/>
    </dgm:pt>
    <dgm:pt modelId="{185DE9A0-1590-4527-A642-EF9443736ABB}" type="pres">
      <dgm:prSet presAssocID="{FD205965-2E36-4B65-8DD2-BAA1F2EFD9C8}" presName="hierChild3" presStyleCnt="0"/>
      <dgm:spPr/>
    </dgm:pt>
    <dgm:pt modelId="{8914DFCF-38B8-4D97-B4B2-BF7A1EBBA665}" type="pres">
      <dgm:prSet presAssocID="{264D116A-184A-4246-95BB-073EC5BBF8E0}" presName="bgShapesFlow" presStyleCnt="0"/>
      <dgm:spPr/>
    </dgm:pt>
  </dgm:ptLst>
  <dgm:cxnLst>
    <dgm:cxn modelId="{F7E52C01-5100-4E8E-B81D-1C63BA2F806B}" type="presOf" srcId="{264D116A-184A-4246-95BB-073EC5BBF8E0}" destId="{06AD179D-F950-46C3-BDD3-96D1371B3B1E}" srcOrd="0" destOrd="0" presId="urn:microsoft.com/office/officeart/2005/8/layout/hierarchy6"/>
    <dgm:cxn modelId="{6C778E01-B1B8-43AA-B830-9999814191A6}" type="presOf" srcId="{17565B72-E98A-4BEE-B704-9BBDACC24D1A}" destId="{56CAAF5C-4A46-4684-B027-A4F10AD07BF9}" srcOrd="0" destOrd="0" presId="urn:microsoft.com/office/officeart/2005/8/layout/hierarchy6"/>
    <dgm:cxn modelId="{678A7303-6C9D-43F4-BA06-B9578CCFA8BA}" srcId="{45722BCD-C912-425A-BB53-88821B86AFD6}" destId="{2BBAFC09-FA95-4059-BF18-C5496A7DEEE8}" srcOrd="1" destOrd="0" parTransId="{6C04BB9C-3890-4ECB-A86B-2C0A1CFAB4F5}" sibTransId="{6ECD686E-4488-45E3-B8F0-A33E46C2ED28}"/>
    <dgm:cxn modelId="{7F28F204-2D17-47FC-9BC6-1B298BEE89C1}" type="presOf" srcId="{05F2AE20-DE96-42C8-8E3A-D01275AD5B17}" destId="{C8946E18-FE8D-4C9F-AE88-43D52298B194}" srcOrd="0" destOrd="0" presId="urn:microsoft.com/office/officeart/2005/8/layout/hierarchy6"/>
    <dgm:cxn modelId="{4FC9BE0B-5ABA-4E1F-8E40-72A54825E95C}" type="presOf" srcId="{02DFA32A-EB7E-4A81-BD4D-F178138A4264}" destId="{9374F628-9C1A-4408-B5FC-788EEB521A99}" srcOrd="0" destOrd="0" presId="urn:microsoft.com/office/officeart/2005/8/layout/hierarchy6"/>
    <dgm:cxn modelId="{9881280D-7A4E-43BA-B1AE-C6BE0895C3ED}" type="presOf" srcId="{45722BCD-C912-425A-BB53-88821B86AFD6}" destId="{75177F80-BEC4-414D-BC73-67614B21E421}" srcOrd="0" destOrd="0" presId="urn:microsoft.com/office/officeart/2005/8/layout/hierarchy6"/>
    <dgm:cxn modelId="{ECB7950E-FB21-4A3F-A2E7-537819574719}" srcId="{7F74C324-9E84-4D50-808F-0DFB58E74B4A}" destId="{45722BCD-C912-425A-BB53-88821B86AFD6}" srcOrd="0" destOrd="0" parTransId="{26087153-DEE2-419B-AA6F-9CD4CB0B8361}" sibTransId="{269A9643-788A-4954-BB15-C393E7945495}"/>
    <dgm:cxn modelId="{04101516-EDAE-4E31-B852-D6DFBBCC642E}" srcId="{7F74C324-9E84-4D50-808F-0DFB58E74B4A}" destId="{17565B72-E98A-4BEE-B704-9BBDACC24D1A}" srcOrd="1" destOrd="0" parTransId="{D223E511-3D66-4ADC-B800-A51F9BE6E6DC}" sibTransId="{4653D31B-0359-47CE-8C6A-67781E55378D}"/>
    <dgm:cxn modelId="{79175024-4144-40F4-986A-99114DAD14BA}" type="presOf" srcId="{FD205965-2E36-4B65-8DD2-BAA1F2EFD9C8}" destId="{154DC263-3D63-4920-A66B-128FF4A734F2}" srcOrd="0" destOrd="0" presId="urn:microsoft.com/office/officeart/2005/8/layout/hierarchy6"/>
    <dgm:cxn modelId="{CE701B27-D82B-4BF1-87A4-4FBD776DE94E}" type="presOf" srcId="{B5E2BD20-1015-4523-9DC9-776BA4C48CEB}" destId="{C2948330-B068-4E22-B5C2-38F15F82ABE1}" srcOrd="0" destOrd="0" presId="urn:microsoft.com/office/officeart/2005/8/layout/hierarchy6"/>
    <dgm:cxn modelId="{E471C134-40C5-4226-AB7E-1A53D6900970}" srcId="{45722BCD-C912-425A-BB53-88821B86AFD6}" destId="{B5E2BD20-1015-4523-9DC9-776BA4C48CEB}" srcOrd="2" destOrd="0" parTransId="{9BDC040C-1666-436F-B317-A0E5D8EA1978}" sibTransId="{8CF9F6A2-52C9-421B-9107-CA25B55D9AF5}"/>
    <dgm:cxn modelId="{78AD7465-FCDB-4A27-8190-7CA8218C539E}" type="presOf" srcId="{B956E303-3A8F-4457-9060-8A9806C72A6D}" destId="{E4D30E76-C48A-42D1-8773-9282FD2FCEF3}" srcOrd="0" destOrd="0" presId="urn:microsoft.com/office/officeart/2005/8/layout/hierarchy6"/>
    <dgm:cxn modelId="{E3E4A850-A15E-4580-8566-F89181A21325}" type="presOf" srcId="{26087153-DEE2-419B-AA6F-9CD4CB0B8361}" destId="{3E1011D2-BC99-4C9E-A099-BA1C72E421DB}" srcOrd="0" destOrd="0" presId="urn:microsoft.com/office/officeart/2005/8/layout/hierarchy6"/>
    <dgm:cxn modelId="{A76BA673-8D08-4793-B99D-46DFBEC71F22}" srcId="{264D116A-184A-4246-95BB-073EC5BBF8E0}" destId="{7F74C324-9E84-4D50-808F-0DFB58E74B4A}" srcOrd="0" destOrd="0" parTransId="{48E092E7-3CBF-4B1E-B10C-3DE53E08E32C}" sibTransId="{BB04BC68-D979-4A06-9917-16177DAB3064}"/>
    <dgm:cxn modelId="{D815647A-1930-409A-9241-EC5181125BD9}" type="presOf" srcId="{7F74C324-9E84-4D50-808F-0DFB58E74B4A}" destId="{691027A8-A097-46CF-A73F-6E0ECAA2BCCA}" srcOrd="0" destOrd="0" presId="urn:microsoft.com/office/officeart/2005/8/layout/hierarchy6"/>
    <dgm:cxn modelId="{EE4E1580-A1D2-410A-A2C0-FF30027AF415}" srcId="{17565B72-E98A-4BEE-B704-9BBDACC24D1A}" destId="{02DFA32A-EB7E-4A81-BD4D-F178138A4264}" srcOrd="0" destOrd="0" parTransId="{98008498-591E-4E75-9EC1-02334EF674C1}" sibTransId="{355978E1-FBD6-424D-8448-0E6B996E8FCC}"/>
    <dgm:cxn modelId="{FD1DEE86-1593-4695-A2A5-8A6667F5B854}" type="presOf" srcId="{D223E511-3D66-4ADC-B800-A51F9BE6E6DC}" destId="{7FD2A049-9CD8-43A3-A9D1-40AE1F3D235C}" srcOrd="0" destOrd="0" presId="urn:microsoft.com/office/officeart/2005/8/layout/hierarchy6"/>
    <dgm:cxn modelId="{4A323C8F-4751-4766-9E0F-1A3712A2D4FE}" type="presOf" srcId="{90389CCC-4824-451D-9836-491103941B99}" destId="{08E61A18-B2D3-4544-85DB-8DDD5015570C}" srcOrd="0" destOrd="0" presId="urn:microsoft.com/office/officeart/2005/8/layout/hierarchy6"/>
    <dgm:cxn modelId="{2A6D669B-5D32-4F30-AFE4-D345094C336A}" srcId="{45722BCD-C912-425A-BB53-88821B86AFD6}" destId="{B956E303-3A8F-4457-9060-8A9806C72A6D}" srcOrd="0" destOrd="0" parTransId="{90389CCC-4824-451D-9836-491103941B99}" sibTransId="{CEFADE5D-3553-4880-932D-F5BBC6E93279}"/>
    <dgm:cxn modelId="{5D7821A9-6DF5-4795-8179-BB84CEC816FA}" type="presOf" srcId="{6C04BB9C-3890-4ECB-A86B-2C0A1CFAB4F5}" destId="{39BB619C-38C1-4EB5-83B1-0644937B1C4A}" srcOrd="0" destOrd="0" presId="urn:microsoft.com/office/officeart/2005/8/layout/hierarchy6"/>
    <dgm:cxn modelId="{EE3EF2AB-156B-4CB2-B354-AD8AC2EF7161}" srcId="{17565B72-E98A-4BEE-B704-9BBDACC24D1A}" destId="{FD205965-2E36-4B65-8DD2-BAA1F2EFD9C8}" srcOrd="1" destOrd="0" parTransId="{05F2AE20-DE96-42C8-8E3A-D01275AD5B17}" sibTransId="{A0F51AA3-A852-4D0D-AAE7-E48D4A72A5E7}"/>
    <dgm:cxn modelId="{A76DF7BB-EEAB-435E-8756-709209AD36CA}" type="presOf" srcId="{9BDC040C-1666-436F-B317-A0E5D8EA1978}" destId="{9007A39E-9FE1-441D-993D-CC3BFD44C79B}" srcOrd="0" destOrd="0" presId="urn:microsoft.com/office/officeart/2005/8/layout/hierarchy6"/>
    <dgm:cxn modelId="{AF5B28DF-D4C1-42AC-8E0E-937ADAF0D7B5}" type="presOf" srcId="{98008498-591E-4E75-9EC1-02334EF674C1}" destId="{F7A671C8-60C9-4C8A-8B1E-4398A6C91B2E}" srcOrd="0" destOrd="0" presId="urn:microsoft.com/office/officeart/2005/8/layout/hierarchy6"/>
    <dgm:cxn modelId="{CDB51DF2-A61D-40A2-A8FD-3F170EEE6C15}" type="presOf" srcId="{2BBAFC09-FA95-4059-BF18-C5496A7DEEE8}" destId="{BE93B02C-233D-4EB8-B4FB-58B152B87C8D}" srcOrd="0" destOrd="0" presId="urn:microsoft.com/office/officeart/2005/8/layout/hierarchy6"/>
    <dgm:cxn modelId="{FAE12665-DD35-4EB9-925E-BE4C00970D9D}" type="presParOf" srcId="{06AD179D-F950-46C3-BDD3-96D1371B3B1E}" destId="{285BC836-BAA5-4F56-B893-77DE0E11B6F5}" srcOrd="0" destOrd="0" presId="urn:microsoft.com/office/officeart/2005/8/layout/hierarchy6"/>
    <dgm:cxn modelId="{1FC4FDB9-15B9-4436-AF3D-7A3EDFE572A1}" type="presParOf" srcId="{285BC836-BAA5-4F56-B893-77DE0E11B6F5}" destId="{0512E70A-2207-4A39-8C40-15D35F0E92AE}" srcOrd="0" destOrd="0" presId="urn:microsoft.com/office/officeart/2005/8/layout/hierarchy6"/>
    <dgm:cxn modelId="{30861FAD-F298-44E3-B0FA-898A10054F22}" type="presParOf" srcId="{0512E70A-2207-4A39-8C40-15D35F0E92AE}" destId="{EDC14B28-91E0-45B1-A244-67D888964F9E}" srcOrd="0" destOrd="0" presId="urn:microsoft.com/office/officeart/2005/8/layout/hierarchy6"/>
    <dgm:cxn modelId="{12668646-7FCB-48CC-94F7-CEEE5CF90873}" type="presParOf" srcId="{EDC14B28-91E0-45B1-A244-67D888964F9E}" destId="{691027A8-A097-46CF-A73F-6E0ECAA2BCCA}" srcOrd="0" destOrd="0" presId="urn:microsoft.com/office/officeart/2005/8/layout/hierarchy6"/>
    <dgm:cxn modelId="{48B0A98E-6248-4D0A-969D-B884696F936C}" type="presParOf" srcId="{EDC14B28-91E0-45B1-A244-67D888964F9E}" destId="{CAA8EB8A-9114-4B43-AF64-B58732F514C8}" srcOrd="1" destOrd="0" presId="urn:microsoft.com/office/officeart/2005/8/layout/hierarchy6"/>
    <dgm:cxn modelId="{BF5CCB8D-C984-49EF-A4FC-B783204AC55C}" type="presParOf" srcId="{CAA8EB8A-9114-4B43-AF64-B58732F514C8}" destId="{3E1011D2-BC99-4C9E-A099-BA1C72E421DB}" srcOrd="0" destOrd="0" presId="urn:microsoft.com/office/officeart/2005/8/layout/hierarchy6"/>
    <dgm:cxn modelId="{A36BC86A-9A0E-459B-BF37-E27EAB1E3776}" type="presParOf" srcId="{CAA8EB8A-9114-4B43-AF64-B58732F514C8}" destId="{A652DAF0-85B3-41B8-96CE-9F8709BBBB1E}" srcOrd="1" destOrd="0" presId="urn:microsoft.com/office/officeart/2005/8/layout/hierarchy6"/>
    <dgm:cxn modelId="{FFA63CEA-5F38-4A6B-A8FA-C34A7342431B}" type="presParOf" srcId="{A652DAF0-85B3-41B8-96CE-9F8709BBBB1E}" destId="{75177F80-BEC4-414D-BC73-67614B21E421}" srcOrd="0" destOrd="0" presId="urn:microsoft.com/office/officeart/2005/8/layout/hierarchy6"/>
    <dgm:cxn modelId="{97DD3C32-1E56-408C-8062-F54A92FE6021}" type="presParOf" srcId="{A652DAF0-85B3-41B8-96CE-9F8709BBBB1E}" destId="{38C502B8-1300-4518-B958-B6F466310E2D}" srcOrd="1" destOrd="0" presId="urn:microsoft.com/office/officeart/2005/8/layout/hierarchy6"/>
    <dgm:cxn modelId="{370FBD31-1FF2-4F8A-B59C-F5B07B4D3D98}" type="presParOf" srcId="{38C502B8-1300-4518-B958-B6F466310E2D}" destId="{08E61A18-B2D3-4544-85DB-8DDD5015570C}" srcOrd="0" destOrd="0" presId="urn:microsoft.com/office/officeart/2005/8/layout/hierarchy6"/>
    <dgm:cxn modelId="{3A715DB7-B10F-4785-817D-B24B8BB6CDC5}" type="presParOf" srcId="{38C502B8-1300-4518-B958-B6F466310E2D}" destId="{76C3B48B-53BB-4230-9B60-B59F706BDD89}" srcOrd="1" destOrd="0" presId="urn:microsoft.com/office/officeart/2005/8/layout/hierarchy6"/>
    <dgm:cxn modelId="{4EDC4D8D-16E1-49EC-A242-9B03364B6BFC}" type="presParOf" srcId="{76C3B48B-53BB-4230-9B60-B59F706BDD89}" destId="{E4D30E76-C48A-42D1-8773-9282FD2FCEF3}" srcOrd="0" destOrd="0" presId="urn:microsoft.com/office/officeart/2005/8/layout/hierarchy6"/>
    <dgm:cxn modelId="{3F66DC3A-BDCB-4705-AE0A-B9D60499EB46}" type="presParOf" srcId="{76C3B48B-53BB-4230-9B60-B59F706BDD89}" destId="{6EF32971-3568-42CE-98C8-A0DC352FE945}" srcOrd="1" destOrd="0" presId="urn:microsoft.com/office/officeart/2005/8/layout/hierarchy6"/>
    <dgm:cxn modelId="{00820D48-977F-4B03-8025-E4303F89D529}" type="presParOf" srcId="{38C502B8-1300-4518-B958-B6F466310E2D}" destId="{39BB619C-38C1-4EB5-83B1-0644937B1C4A}" srcOrd="2" destOrd="0" presId="urn:microsoft.com/office/officeart/2005/8/layout/hierarchy6"/>
    <dgm:cxn modelId="{7884A0A4-381A-4245-8485-4E53575A302F}" type="presParOf" srcId="{38C502B8-1300-4518-B958-B6F466310E2D}" destId="{08767750-F096-4DB4-A2D6-604E074F3DCC}" srcOrd="3" destOrd="0" presId="urn:microsoft.com/office/officeart/2005/8/layout/hierarchy6"/>
    <dgm:cxn modelId="{EF60B66D-FEAE-4A79-8E4A-C7A658DC61D4}" type="presParOf" srcId="{08767750-F096-4DB4-A2D6-604E074F3DCC}" destId="{BE93B02C-233D-4EB8-B4FB-58B152B87C8D}" srcOrd="0" destOrd="0" presId="urn:microsoft.com/office/officeart/2005/8/layout/hierarchy6"/>
    <dgm:cxn modelId="{2101F0A6-D865-4FD4-A85A-34285DC7F0DF}" type="presParOf" srcId="{08767750-F096-4DB4-A2D6-604E074F3DCC}" destId="{B48FF9D7-353E-430A-BC38-34857AEC8472}" srcOrd="1" destOrd="0" presId="urn:microsoft.com/office/officeart/2005/8/layout/hierarchy6"/>
    <dgm:cxn modelId="{73F95A32-FB41-487F-95E4-0097DEAF90B0}" type="presParOf" srcId="{38C502B8-1300-4518-B958-B6F466310E2D}" destId="{9007A39E-9FE1-441D-993D-CC3BFD44C79B}" srcOrd="4" destOrd="0" presId="urn:microsoft.com/office/officeart/2005/8/layout/hierarchy6"/>
    <dgm:cxn modelId="{AA307F48-9DF3-483A-AA07-64FDD8A43FB4}" type="presParOf" srcId="{38C502B8-1300-4518-B958-B6F466310E2D}" destId="{E12FBA11-6DB7-40B7-AADC-06C92B56CF94}" srcOrd="5" destOrd="0" presId="urn:microsoft.com/office/officeart/2005/8/layout/hierarchy6"/>
    <dgm:cxn modelId="{15DC1041-6A65-4487-807A-5CEFADCD382D}" type="presParOf" srcId="{E12FBA11-6DB7-40B7-AADC-06C92B56CF94}" destId="{C2948330-B068-4E22-B5C2-38F15F82ABE1}" srcOrd="0" destOrd="0" presId="urn:microsoft.com/office/officeart/2005/8/layout/hierarchy6"/>
    <dgm:cxn modelId="{ACCA7C99-C45A-4FD3-89A0-9B058C77730A}" type="presParOf" srcId="{E12FBA11-6DB7-40B7-AADC-06C92B56CF94}" destId="{C45D950E-E2BF-4B17-8CAF-B5582B96CBEF}" srcOrd="1" destOrd="0" presId="urn:microsoft.com/office/officeart/2005/8/layout/hierarchy6"/>
    <dgm:cxn modelId="{1ABE8798-B32D-4BD4-8020-895310B61045}" type="presParOf" srcId="{CAA8EB8A-9114-4B43-AF64-B58732F514C8}" destId="{7FD2A049-9CD8-43A3-A9D1-40AE1F3D235C}" srcOrd="2" destOrd="0" presId="urn:microsoft.com/office/officeart/2005/8/layout/hierarchy6"/>
    <dgm:cxn modelId="{46A2A64C-C04E-445E-9416-D1AE7CB8D717}" type="presParOf" srcId="{CAA8EB8A-9114-4B43-AF64-B58732F514C8}" destId="{10897D6C-1AE3-4226-8A98-7F2F5B304460}" srcOrd="3" destOrd="0" presId="urn:microsoft.com/office/officeart/2005/8/layout/hierarchy6"/>
    <dgm:cxn modelId="{D38258E2-9803-4353-B416-3BA333E62747}" type="presParOf" srcId="{10897D6C-1AE3-4226-8A98-7F2F5B304460}" destId="{56CAAF5C-4A46-4684-B027-A4F10AD07BF9}" srcOrd="0" destOrd="0" presId="urn:microsoft.com/office/officeart/2005/8/layout/hierarchy6"/>
    <dgm:cxn modelId="{068DBE7C-4D7A-45E3-8F21-19ECB64AFFEF}" type="presParOf" srcId="{10897D6C-1AE3-4226-8A98-7F2F5B304460}" destId="{D1A11544-FBAC-47B6-89F9-3013883A6F99}" srcOrd="1" destOrd="0" presId="urn:microsoft.com/office/officeart/2005/8/layout/hierarchy6"/>
    <dgm:cxn modelId="{BB078B32-1F3E-4C05-A8A1-04573C2990FE}" type="presParOf" srcId="{D1A11544-FBAC-47B6-89F9-3013883A6F99}" destId="{F7A671C8-60C9-4C8A-8B1E-4398A6C91B2E}" srcOrd="0" destOrd="0" presId="urn:microsoft.com/office/officeart/2005/8/layout/hierarchy6"/>
    <dgm:cxn modelId="{013F4C49-055F-44B9-BFD9-C1A609AFB8FC}" type="presParOf" srcId="{D1A11544-FBAC-47B6-89F9-3013883A6F99}" destId="{9D3E438B-F396-435D-AE3C-14F5C423F205}" srcOrd="1" destOrd="0" presId="urn:microsoft.com/office/officeart/2005/8/layout/hierarchy6"/>
    <dgm:cxn modelId="{7E49FA3D-AC88-442B-AF80-48EB3BDE41F0}" type="presParOf" srcId="{9D3E438B-F396-435D-AE3C-14F5C423F205}" destId="{9374F628-9C1A-4408-B5FC-788EEB521A99}" srcOrd="0" destOrd="0" presId="urn:microsoft.com/office/officeart/2005/8/layout/hierarchy6"/>
    <dgm:cxn modelId="{D75DE7E0-0308-40C5-B7C1-03F19409CB51}" type="presParOf" srcId="{9D3E438B-F396-435D-AE3C-14F5C423F205}" destId="{35563300-C783-4830-8DC7-A9CD1C42C8AC}" srcOrd="1" destOrd="0" presId="urn:microsoft.com/office/officeart/2005/8/layout/hierarchy6"/>
    <dgm:cxn modelId="{EE66679C-7D16-4AF1-9A12-284759AE4BAE}" type="presParOf" srcId="{D1A11544-FBAC-47B6-89F9-3013883A6F99}" destId="{C8946E18-FE8D-4C9F-AE88-43D52298B194}" srcOrd="2" destOrd="0" presId="urn:microsoft.com/office/officeart/2005/8/layout/hierarchy6"/>
    <dgm:cxn modelId="{7D881ABC-3AC7-480C-86D5-3EBD923BF795}" type="presParOf" srcId="{D1A11544-FBAC-47B6-89F9-3013883A6F99}" destId="{BE07FF45-E958-471E-A76B-9568BC5EC928}" srcOrd="3" destOrd="0" presId="urn:microsoft.com/office/officeart/2005/8/layout/hierarchy6"/>
    <dgm:cxn modelId="{D8227DBC-4D4D-4483-9F47-159583E3DD76}" type="presParOf" srcId="{BE07FF45-E958-471E-A76B-9568BC5EC928}" destId="{154DC263-3D63-4920-A66B-128FF4A734F2}" srcOrd="0" destOrd="0" presId="urn:microsoft.com/office/officeart/2005/8/layout/hierarchy6"/>
    <dgm:cxn modelId="{22772EDA-1EA7-4AA5-9F8C-FB671804F061}" type="presParOf" srcId="{BE07FF45-E958-471E-A76B-9568BC5EC928}" destId="{185DE9A0-1590-4527-A642-EF9443736ABB}" srcOrd="1" destOrd="0" presId="urn:microsoft.com/office/officeart/2005/8/layout/hierarchy6"/>
    <dgm:cxn modelId="{4C6CE559-7816-4731-9CF2-4DBD6CD65AB9}" type="presParOf" srcId="{06AD179D-F950-46C3-BDD3-96D1371B3B1E}" destId="{8914DFCF-38B8-4D97-B4B2-BF7A1EBBA66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27A8-A097-46CF-A73F-6E0ECAA2BCCA}">
      <dsp:nvSpPr>
        <dsp:cNvPr id="0" name=""/>
        <dsp:cNvSpPr/>
      </dsp:nvSpPr>
      <dsp:spPr>
        <a:xfrm>
          <a:off x="2243161" y="83550"/>
          <a:ext cx="7458769" cy="1161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b="1" kern="1200">
              <a:solidFill>
                <a:schemeClr val="tx1"/>
              </a:solidFill>
            </a:rPr>
            <a:t>Metsa degradeerumine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chemeClr val="tx1"/>
              </a:solidFill>
            </a:rPr>
            <a:t>Metsasuse struktuurimuutused, mis seisnevad metsa ümberkujundamises: </a:t>
          </a:r>
        </a:p>
      </dsp:txBody>
      <dsp:txXfrm>
        <a:off x="2277166" y="117555"/>
        <a:ext cx="7390759" cy="1093003"/>
      </dsp:txXfrm>
    </dsp:sp>
    <dsp:sp modelId="{3E1011D2-BC99-4C9E-A099-BA1C72E421DB}">
      <dsp:nvSpPr>
        <dsp:cNvPr id="0" name=""/>
        <dsp:cNvSpPr/>
      </dsp:nvSpPr>
      <dsp:spPr>
        <a:xfrm>
          <a:off x="3125197" y="1244564"/>
          <a:ext cx="2847349" cy="439835"/>
        </a:xfrm>
        <a:custGeom>
          <a:avLst/>
          <a:gdLst/>
          <a:ahLst/>
          <a:cxnLst/>
          <a:rect l="0" t="0" r="0" b="0"/>
          <a:pathLst>
            <a:path>
              <a:moveTo>
                <a:pt x="2847349" y="0"/>
              </a:moveTo>
              <a:lnTo>
                <a:pt x="2847349" y="219917"/>
              </a:lnTo>
              <a:lnTo>
                <a:pt x="0" y="219917"/>
              </a:lnTo>
              <a:lnTo>
                <a:pt x="0" y="4398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77F80-BEC4-414D-BC73-67614B21E421}">
      <dsp:nvSpPr>
        <dsp:cNvPr id="0" name=""/>
        <dsp:cNvSpPr/>
      </dsp:nvSpPr>
      <dsp:spPr>
        <a:xfrm>
          <a:off x="1677208" y="1684399"/>
          <a:ext cx="2895978" cy="84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kern="1200">
              <a:solidFill>
                <a:schemeClr val="tx1"/>
              </a:solidFill>
            </a:rPr>
            <a:t>Põlismets </a:t>
          </a:r>
        </a:p>
      </dsp:txBody>
      <dsp:txXfrm>
        <a:off x="1701987" y="1709178"/>
        <a:ext cx="2846420" cy="796458"/>
      </dsp:txXfrm>
    </dsp:sp>
    <dsp:sp modelId="{08E61A18-B2D3-4544-85DB-8DDD5015570C}">
      <dsp:nvSpPr>
        <dsp:cNvPr id="0" name=""/>
        <dsp:cNvSpPr/>
      </dsp:nvSpPr>
      <dsp:spPr>
        <a:xfrm>
          <a:off x="964809" y="2530416"/>
          <a:ext cx="2160387" cy="564166"/>
        </a:xfrm>
        <a:custGeom>
          <a:avLst/>
          <a:gdLst/>
          <a:ahLst/>
          <a:cxnLst/>
          <a:rect l="0" t="0" r="0" b="0"/>
          <a:pathLst>
            <a:path>
              <a:moveTo>
                <a:pt x="2160387" y="0"/>
              </a:moveTo>
              <a:lnTo>
                <a:pt x="2160387" y="282083"/>
              </a:lnTo>
              <a:lnTo>
                <a:pt x="0" y="282083"/>
              </a:lnTo>
              <a:lnTo>
                <a:pt x="0" y="56416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30E76-C48A-42D1-8773-9282FD2FCEF3}">
      <dsp:nvSpPr>
        <dsp:cNvPr id="0" name=""/>
        <dsp:cNvSpPr/>
      </dsp:nvSpPr>
      <dsp:spPr>
        <a:xfrm>
          <a:off x="4754" y="3094582"/>
          <a:ext cx="1920110" cy="84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chemeClr val="tx1"/>
              </a:solidFill>
            </a:rPr>
            <a:t>Istutatud metsaks</a:t>
          </a:r>
        </a:p>
      </dsp:txBody>
      <dsp:txXfrm>
        <a:off x="29533" y="3119361"/>
        <a:ext cx="1870552" cy="796458"/>
      </dsp:txXfrm>
    </dsp:sp>
    <dsp:sp modelId="{39BB619C-38C1-4EB5-83B1-0644937B1C4A}">
      <dsp:nvSpPr>
        <dsp:cNvPr id="0" name=""/>
        <dsp:cNvSpPr/>
      </dsp:nvSpPr>
      <dsp:spPr>
        <a:xfrm>
          <a:off x="3079477" y="2530416"/>
          <a:ext cx="91440" cy="587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  <a:lnTo>
                <a:pt x="70059" y="293656"/>
              </a:lnTo>
              <a:lnTo>
                <a:pt x="70059" y="58731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3B02C-233D-4EB8-B4FB-58B152B87C8D}">
      <dsp:nvSpPr>
        <dsp:cNvPr id="0" name=""/>
        <dsp:cNvSpPr/>
      </dsp:nvSpPr>
      <dsp:spPr>
        <a:xfrm>
          <a:off x="2293998" y="3117729"/>
          <a:ext cx="1711076" cy="84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Istandikuks</a:t>
          </a:r>
        </a:p>
      </dsp:txBody>
      <dsp:txXfrm>
        <a:off x="2318777" y="3142508"/>
        <a:ext cx="1661518" cy="796458"/>
      </dsp:txXfrm>
    </dsp:sp>
    <dsp:sp modelId="{9007A39E-9FE1-441D-993D-CC3BFD44C79B}">
      <dsp:nvSpPr>
        <dsp:cNvPr id="0" name=""/>
        <dsp:cNvSpPr/>
      </dsp:nvSpPr>
      <dsp:spPr>
        <a:xfrm>
          <a:off x="3125197" y="2530416"/>
          <a:ext cx="2184727" cy="56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3"/>
              </a:lnTo>
              <a:lnTo>
                <a:pt x="2184727" y="282083"/>
              </a:lnTo>
              <a:lnTo>
                <a:pt x="2184727" y="56416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48330-B068-4E22-B5C2-38F15F82ABE1}">
      <dsp:nvSpPr>
        <dsp:cNvPr id="0" name=""/>
        <dsp:cNvSpPr/>
      </dsp:nvSpPr>
      <dsp:spPr>
        <a:xfrm>
          <a:off x="4397356" y="3094582"/>
          <a:ext cx="1825136" cy="84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chemeClr val="tx1"/>
              </a:solidFill>
            </a:rPr>
            <a:t>Muuks metsamaaks</a:t>
          </a:r>
        </a:p>
      </dsp:txBody>
      <dsp:txXfrm>
        <a:off x="4422135" y="3119361"/>
        <a:ext cx="1775578" cy="796458"/>
      </dsp:txXfrm>
    </dsp:sp>
    <dsp:sp modelId="{7FD2A049-9CD8-43A3-A9D1-40AE1F3D235C}">
      <dsp:nvSpPr>
        <dsp:cNvPr id="0" name=""/>
        <dsp:cNvSpPr/>
      </dsp:nvSpPr>
      <dsp:spPr>
        <a:xfrm>
          <a:off x="5972546" y="1244564"/>
          <a:ext cx="3075475" cy="445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36"/>
              </a:lnTo>
              <a:lnTo>
                <a:pt x="3075475" y="222836"/>
              </a:lnTo>
              <a:lnTo>
                <a:pt x="3075475" y="44567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AAF5C-4A46-4684-B027-A4F10AD07BF9}">
      <dsp:nvSpPr>
        <dsp:cNvPr id="0" name=""/>
        <dsp:cNvSpPr/>
      </dsp:nvSpPr>
      <dsp:spPr>
        <a:xfrm>
          <a:off x="7394355" y="1690237"/>
          <a:ext cx="3307332" cy="84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800" kern="1200">
              <a:solidFill>
                <a:schemeClr val="tx1"/>
              </a:solidFill>
            </a:rPr>
            <a:t>Looduslikult uuenev mets</a:t>
          </a:r>
        </a:p>
      </dsp:txBody>
      <dsp:txXfrm>
        <a:off x="7419134" y="1715016"/>
        <a:ext cx="3257774" cy="796458"/>
      </dsp:txXfrm>
    </dsp:sp>
    <dsp:sp modelId="{F7A671C8-60C9-4C8A-8B1E-4398A6C91B2E}">
      <dsp:nvSpPr>
        <dsp:cNvPr id="0" name=""/>
        <dsp:cNvSpPr/>
      </dsp:nvSpPr>
      <dsp:spPr>
        <a:xfrm>
          <a:off x="7655939" y="2536253"/>
          <a:ext cx="1392082" cy="558328"/>
        </a:xfrm>
        <a:custGeom>
          <a:avLst/>
          <a:gdLst/>
          <a:ahLst/>
          <a:cxnLst/>
          <a:rect l="0" t="0" r="0" b="0"/>
          <a:pathLst>
            <a:path>
              <a:moveTo>
                <a:pt x="1392082" y="0"/>
              </a:moveTo>
              <a:lnTo>
                <a:pt x="1392082" y="279164"/>
              </a:lnTo>
              <a:lnTo>
                <a:pt x="0" y="279164"/>
              </a:lnTo>
              <a:lnTo>
                <a:pt x="0" y="5583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4F628-9C1A-4408-B5FC-788EEB521A99}">
      <dsp:nvSpPr>
        <dsp:cNvPr id="0" name=""/>
        <dsp:cNvSpPr/>
      </dsp:nvSpPr>
      <dsp:spPr>
        <a:xfrm>
          <a:off x="6603201" y="3094582"/>
          <a:ext cx="2105477" cy="84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chemeClr val="tx1"/>
              </a:solidFill>
            </a:rPr>
            <a:t>Istandikuks</a:t>
          </a:r>
        </a:p>
      </dsp:txBody>
      <dsp:txXfrm>
        <a:off x="6627980" y="3119361"/>
        <a:ext cx="2055919" cy="796458"/>
      </dsp:txXfrm>
    </dsp:sp>
    <dsp:sp modelId="{C8946E18-FE8D-4C9F-AE88-43D52298B194}">
      <dsp:nvSpPr>
        <dsp:cNvPr id="0" name=""/>
        <dsp:cNvSpPr/>
      </dsp:nvSpPr>
      <dsp:spPr>
        <a:xfrm>
          <a:off x="9048022" y="2536253"/>
          <a:ext cx="1231518" cy="55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64"/>
              </a:lnTo>
              <a:lnTo>
                <a:pt x="1231518" y="279164"/>
              </a:lnTo>
              <a:lnTo>
                <a:pt x="1231518" y="5583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DC263-3D63-4920-A66B-128FF4A734F2}">
      <dsp:nvSpPr>
        <dsp:cNvPr id="0" name=""/>
        <dsp:cNvSpPr/>
      </dsp:nvSpPr>
      <dsp:spPr>
        <a:xfrm>
          <a:off x="9089385" y="3094582"/>
          <a:ext cx="2380309" cy="846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kern="1200">
              <a:solidFill>
                <a:schemeClr val="tx1"/>
              </a:solidFill>
            </a:rPr>
            <a:t>Muuks metsamaaks</a:t>
          </a:r>
        </a:p>
      </dsp:txBody>
      <dsp:txXfrm>
        <a:off x="9114164" y="3119361"/>
        <a:ext cx="2330751" cy="796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0F385-A771-8549-B137-11854865A1C3}" type="datetimeFigureOut">
              <a:rPr lang="lt-LT" smtClean="0"/>
              <a:t>2025-11-12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BF39-EA74-9945-8644-170FF93A7B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857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268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Määruse artikkel 5 lõige 3 – VKE-</a:t>
            </a:r>
            <a:r>
              <a:rPr lang="et-EE" dirty="0" err="1"/>
              <a:t>dest</a:t>
            </a:r>
            <a:r>
              <a:rPr lang="et-EE" dirty="0"/>
              <a:t> kauplejad koguvad ja säilitavad järgmist teavet asjaomaste toodete kohta, mille nad kavatsevad turul kättesaadavaks teha: </a:t>
            </a:r>
          </a:p>
          <a:p>
            <a:pPr marL="228600" indent="-228600">
              <a:buFont typeface="+mj-lt"/>
              <a:buAutoNum type="alphaLcParenR"/>
            </a:pPr>
            <a:r>
              <a:rPr lang="et-EE" dirty="0"/>
              <a:t>Nende </a:t>
            </a:r>
            <a:r>
              <a:rPr lang="et-EE" u="sng" dirty="0"/>
              <a:t>ettevõtjate või kauplejate nimi</a:t>
            </a:r>
            <a:r>
              <a:rPr lang="et-EE" dirty="0"/>
              <a:t>, registreeritud kaubanimi või registreeritud kaubamärk, postiaadress, e-posti aadress ja internetiaadress (kui see on olemas), kes on neile asjaomaseid tooteid tarninud, ning nende toodetega seotud hoolsuskohustuse täitmise deklaratsioonide viitenumbrid; </a:t>
            </a:r>
          </a:p>
          <a:p>
            <a:pPr marL="228600" indent="-228600">
              <a:buFont typeface="+mj-lt"/>
              <a:buAutoNum type="alphaLcParenR"/>
            </a:pPr>
            <a:r>
              <a:rPr lang="et-EE" dirty="0"/>
              <a:t>nende </a:t>
            </a:r>
            <a:r>
              <a:rPr lang="et-EE" u="sng" dirty="0"/>
              <a:t>ettevõtjate või kauplejate nimi</a:t>
            </a:r>
            <a:r>
              <a:rPr lang="et-EE" dirty="0"/>
              <a:t>, registreeritud kaubanimi või registreeritud kaubamärk, postiaadress, e-posti aadress ja internetiaadress (kui see on olemas), kellele nad on asjaomaseid tooteid tarninud. </a:t>
            </a:r>
          </a:p>
          <a:p>
            <a:pPr marL="0" indent="0">
              <a:buFont typeface="+mj-lt"/>
              <a:buNone/>
            </a:pPr>
            <a:endParaRPr lang="et-EE" dirty="0"/>
          </a:p>
          <a:p>
            <a:pPr marL="0" indent="0">
              <a:buFont typeface="+mj-lt"/>
              <a:buNone/>
            </a:pPr>
            <a:r>
              <a:rPr lang="et-EE" b="1" dirty="0"/>
              <a:t>Ettevõtja</a:t>
            </a:r>
            <a:r>
              <a:rPr lang="et-EE" dirty="0"/>
              <a:t> määruse mõistes on füüsiline või juriidiline isik, kes äritegevuse käigus laseb asjaomased tooted turule või ekspordib neid. </a:t>
            </a:r>
            <a:r>
              <a:rPr lang="et-EE" b="1" dirty="0"/>
              <a:t>Kaupleja</a:t>
            </a:r>
            <a:r>
              <a:rPr lang="et-EE" dirty="0"/>
              <a:t> määruse mõistes on tarneahelas osalev isik, välja arvatud ettevõtja, kes äritegevuse käigus teeb asjaomased tooted turul kättesaadavaks. </a:t>
            </a:r>
          </a:p>
          <a:p>
            <a:pPr marL="0" indent="0">
              <a:buFont typeface="+mj-lt"/>
              <a:buNone/>
            </a:pPr>
            <a:endParaRPr lang="et-EE" dirty="0"/>
          </a:p>
          <a:p>
            <a:pPr marL="0" indent="0">
              <a:buFont typeface="+mj-lt"/>
              <a:buNone/>
            </a:pPr>
            <a:r>
              <a:rPr lang="et-EE" dirty="0"/>
              <a:t>Seega ei hõlma artikli 5 lõige 3 kohustust koguda teavet lõpptarbijate kohta, vaid üksnes tarneahelas osalevate ettevõtjate ja kauplejate kohta.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40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3144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36F45-4BA3-B93F-1B40-C9E536E65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808A4-F4B7-A1AB-6E45-C9BCA95CE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43B2F-847A-9501-7EBA-642009934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34E67-52A5-1D74-6C7C-5DD294B3D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41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775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D255-9F67-B76B-5CC3-EF29C463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78F46-E2C0-1D0C-A0CA-055D12D29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82612-1C29-83ED-528F-CAD09AD61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1E7DC-61E2-11CA-FA36-C48723FE0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42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125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4E993-F60B-8BEC-F646-7235EDFD9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97FE5-2B51-F588-707F-751528C3E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E52C6-A8EE-B840-1EC7-6A7131323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F0A47-48FD-B869-DD0D-DD9AE6A2E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43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9758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D645-0EE2-D040-7CAC-DC650DBD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E6677-E20D-FAFD-0547-925F7F8D7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07782-000B-0C44-D948-A4B24C04A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6AA6E-B94F-A46B-C7C7-1480F9B2C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45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563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5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205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447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61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70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781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Suur risk – Valgevene, Põhja-Korea, Myanmar, Venemaa </a:t>
            </a:r>
          </a:p>
          <a:p>
            <a:r>
              <a:rPr lang="et-EE" dirty="0"/>
              <a:t>Väike risk – </a:t>
            </a:r>
            <a:r>
              <a:rPr lang="et-EE" dirty="0" err="1"/>
              <a:t>Afghanistan</a:t>
            </a:r>
            <a:r>
              <a:rPr lang="et-EE" dirty="0"/>
              <a:t>, </a:t>
            </a:r>
            <a:r>
              <a:rPr lang="et-EE" dirty="0" err="1"/>
              <a:t>Albania</a:t>
            </a:r>
            <a:r>
              <a:rPr lang="et-EE" dirty="0"/>
              <a:t>, </a:t>
            </a:r>
            <a:r>
              <a:rPr lang="et-EE" dirty="0" err="1"/>
              <a:t>Algeria</a:t>
            </a:r>
            <a:r>
              <a:rPr lang="et-EE" dirty="0"/>
              <a:t>, Andorra, Antigua and Barbuda, </a:t>
            </a:r>
            <a:r>
              <a:rPr lang="et-EE" dirty="0" err="1"/>
              <a:t>Armenia</a:t>
            </a:r>
            <a:r>
              <a:rPr lang="et-EE" dirty="0"/>
              <a:t>, </a:t>
            </a:r>
            <a:r>
              <a:rPr lang="et-EE" dirty="0" err="1"/>
              <a:t>Australia</a:t>
            </a:r>
            <a:r>
              <a:rPr lang="et-EE" dirty="0"/>
              <a:t>, Austria, </a:t>
            </a:r>
            <a:r>
              <a:rPr lang="et-EE" dirty="0" err="1"/>
              <a:t>Azerbaijan</a:t>
            </a:r>
            <a:r>
              <a:rPr lang="et-EE" dirty="0"/>
              <a:t>, Bahamas, </a:t>
            </a:r>
            <a:r>
              <a:rPr lang="et-EE" dirty="0" err="1"/>
              <a:t>Bahrain</a:t>
            </a:r>
            <a:r>
              <a:rPr lang="et-EE" dirty="0"/>
              <a:t>, Bangladesh, Barbados, </a:t>
            </a:r>
            <a:r>
              <a:rPr lang="et-EE" dirty="0" err="1"/>
              <a:t>Belgium</a:t>
            </a:r>
            <a:r>
              <a:rPr lang="et-EE" dirty="0"/>
              <a:t>, Bhutan, Bosnia and </a:t>
            </a:r>
            <a:r>
              <a:rPr lang="et-EE" dirty="0" err="1"/>
              <a:t>Herzegovina</a:t>
            </a:r>
            <a:r>
              <a:rPr lang="et-EE" dirty="0"/>
              <a:t>, Brunei Darussalam, Bulgaria, Burundi, Cabo Verde, Canada, </a:t>
            </a:r>
            <a:r>
              <a:rPr lang="et-EE" dirty="0" err="1"/>
              <a:t>Central</a:t>
            </a:r>
            <a:r>
              <a:rPr lang="et-EE" dirty="0"/>
              <a:t> African </a:t>
            </a:r>
            <a:r>
              <a:rPr lang="et-EE" dirty="0" err="1"/>
              <a:t>Republic</a:t>
            </a:r>
            <a:r>
              <a:rPr lang="et-EE" dirty="0"/>
              <a:t>, </a:t>
            </a:r>
            <a:r>
              <a:rPr lang="et-EE" dirty="0" err="1"/>
              <a:t>Chile</a:t>
            </a:r>
            <a:r>
              <a:rPr lang="et-EE" dirty="0"/>
              <a:t>, China, </a:t>
            </a:r>
            <a:r>
              <a:rPr lang="et-EE" dirty="0" err="1"/>
              <a:t>Comoros</a:t>
            </a:r>
            <a:r>
              <a:rPr lang="et-EE" dirty="0"/>
              <a:t>, </a:t>
            </a:r>
            <a:r>
              <a:rPr lang="et-EE" dirty="0" err="1"/>
              <a:t>Congo</a:t>
            </a:r>
            <a:r>
              <a:rPr lang="et-EE" dirty="0"/>
              <a:t>, Costa Rica, </a:t>
            </a:r>
            <a:r>
              <a:rPr lang="et-EE" dirty="0" err="1"/>
              <a:t>Croatia</a:t>
            </a:r>
            <a:r>
              <a:rPr lang="et-EE" dirty="0"/>
              <a:t>, </a:t>
            </a:r>
            <a:r>
              <a:rPr lang="et-EE" dirty="0" err="1"/>
              <a:t>Cuba</a:t>
            </a:r>
            <a:r>
              <a:rPr lang="et-EE" dirty="0"/>
              <a:t>, </a:t>
            </a:r>
            <a:r>
              <a:rPr lang="et-EE" dirty="0" err="1"/>
              <a:t>Cyprus</a:t>
            </a:r>
            <a:r>
              <a:rPr lang="et-EE" dirty="0"/>
              <a:t>, </a:t>
            </a:r>
            <a:r>
              <a:rPr lang="et-EE" dirty="0" err="1"/>
              <a:t>Czechia</a:t>
            </a:r>
            <a:r>
              <a:rPr lang="et-EE" dirty="0"/>
              <a:t>, </a:t>
            </a:r>
            <a:r>
              <a:rPr lang="et-EE" dirty="0" err="1"/>
              <a:t>Denmark</a:t>
            </a:r>
            <a:r>
              <a:rPr lang="et-EE" dirty="0"/>
              <a:t>, Djibouti, Dominica, </a:t>
            </a:r>
            <a:r>
              <a:rPr lang="et-EE" dirty="0" err="1"/>
              <a:t>Dominican</a:t>
            </a:r>
            <a:r>
              <a:rPr lang="et-EE" dirty="0"/>
              <a:t> </a:t>
            </a:r>
            <a:r>
              <a:rPr lang="et-EE" dirty="0" err="1"/>
              <a:t>Republic</a:t>
            </a:r>
            <a:r>
              <a:rPr lang="et-EE" dirty="0"/>
              <a:t>, </a:t>
            </a:r>
            <a:r>
              <a:rPr lang="et-EE" b="0" dirty="0" err="1"/>
              <a:t>Egypt</a:t>
            </a:r>
            <a:r>
              <a:rPr lang="et-EE" dirty="0"/>
              <a:t>, Estonia, </a:t>
            </a:r>
            <a:r>
              <a:rPr lang="et-EE" dirty="0" err="1"/>
              <a:t>Eswatini</a:t>
            </a:r>
            <a:r>
              <a:rPr lang="et-EE" dirty="0"/>
              <a:t>, Fiji, </a:t>
            </a:r>
            <a:r>
              <a:rPr lang="et-EE" dirty="0" err="1"/>
              <a:t>Finland</a:t>
            </a:r>
            <a:r>
              <a:rPr lang="et-EE" dirty="0"/>
              <a:t>, </a:t>
            </a:r>
            <a:r>
              <a:rPr lang="et-EE" dirty="0" err="1"/>
              <a:t>France</a:t>
            </a:r>
            <a:r>
              <a:rPr lang="et-EE" dirty="0"/>
              <a:t>, Gabon, Georgia, </a:t>
            </a:r>
            <a:r>
              <a:rPr lang="et-EE" dirty="0" err="1"/>
              <a:t>Germany</a:t>
            </a:r>
            <a:r>
              <a:rPr lang="et-EE" dirty="0"/>
              <a:t>, Ghana, </a:t>
            </a:r>
            <a:r>
              <a:rPr lang="et-EE" dirty="0" err="1"/>
              <a:t>Greece</a:t>
            </a:r>
            <a:r>
              <a:rPr lang="et-EE" dirty="0"/>
              <a:t>, Grenada, Guyana, </a:t>
            </a:r>
            <a:r>
              <a:rPr lang="et-EE" dirty="0" err="1"/>
              <a:t>Hungary</a:t>
            </a:r>
            <a:r>
              <a:rPr lang="et-EE" dirty="0"/>
              <a:t>, </a:t>
            </a:r>
            <a:r>
              <a:rPr lang="et-EE" dirty="0" err="1"/>
              <a:t>Iceland</a:t>
            </a:r>
            <a:r>
              <a:rPr lang="et-EE" dirty="0"/>
              <a:t>, India, Iran (</a:t>
            </a:r>
            <a:r>
              <a:rPr lang="et-EE" dirty="0" err="1"/>
              <a:t>Islamic</a:t>
            </a:r>
            <a:r>
              <a:rPr lang="et-EE" dirty="0"/>
              <a:t> </a:t>
            </a:r>
            <a:r>
              <a:rPr lang="et-EE" dirty="0" err="1"/>
              <a:t>Republic</a:t>
            </a:r>
            <a:r>
              <a:rPr lang="et-EE" dirty="0"/>
              <a:t> of), </a:t>
            </a:r>
            <a:r>
              <a:rPr lang="et-EE" b="0" dirty="0" err="1"/>
              <a:t>Iraq</a:t>
            </a:r>
            <a:r>
              <a:rPr lang="et-EE" dirty="0"/>
              <a:t>, </a:t>
            </a:r>
            <a:r>
              <a:rPr lang="et-EE" dirty="0" err="1"/>
              <a:t>Ireland</a:t>
            </a:r>
            <a:r>
              <a:rPr lang="et-EE" dirty="0"/>
              <a:t>, </a:t>
            </a:r>
            <a:r>
              <a:rPr lang="et-EE" dirty="0" err="1"/>
              <a:t>Italy</a:t>
            </a:r>
            <a:r>
              <a:rPr lang="et-EE" dirty="0"/>
              <a:t>, Jamaica, </a:t>
            </a:r>
            <a:r>
              <a:rPr lang="et-EE" b="0" dirty="0" err="1"/>
              <a:t>Japan</a:t>
            </a:r>
            <a:r>
              <a:rPr lang="et-EE" dirty="0"/>
              <a:t>, Jordan, </a:t>
            </a:r>
            <a:r>
              <a:rPr lang="et-EE" dirty="0" err="1"/>
              <a:t>Kazakhstan</a:t>
            </a:r>
            <a:r>
              <a:rPr lang="et-EE" dirty="0"/>
              <a:t>, Kenya, Kiribati, </a:t>
            </a:r>
            <a:r>
              <a:rPr lang="et-EE" dirty="0" err="1"/>
              <a:t>Kuwait</a:t>
            </a:r>
            <a:r>
              <a:rPr lang="et-EE" dirty="0"/>
              <a:t>, </a:t>
            </a:r>
            <a:r>
              <a:rPr lang="et-EE" dirty="0" err="1"/>
              <a:t>Kyrgyzstan</a:t>
            </a:r>
            <a:r>
              <a:rPr lang="et-EE" dirty="0"/>
              <a:t>, Lao </a:t>
            </a:r>
            <a:r>
              <a:rPr lang="et-EE" dirty="0" err="1"/>
              <a:t>People's</a:t>
            </a:r>
            <a:r>
              <a:rPr lang="et-EE" dirty="0"/>
              <a:t> </a:t>
            </a:r>
            <a:r>
              <a:rPr lang="et-EE" dirty="0" err="1"/>
              <a:t>Democratic</a:t>
            </a:r>
            <a:r>
              <a:rPr lang="et-EE" dirty="0"/>
              <a:t> </a:t>
            </a:r>
            <a:r>
              <a:rPr lang="et-EE" dirty="0" err="1"/>
              <a:t>Republic</a:t>
            </a:r>
            <a:r>
              <a:rPr lang="et-EE" dirty="0"/>
              <a:t>, Latvia, </a:t>
            </a:r>
            <a:r>
              <a:rPr lang="et-EE" dirty="0" err="1"/>
              <a:t>Lebanon</a:t>
            </a:r>
            <a:r>
              <a:rPr lang="et-EE" dirty="0"/>
              <a:t>, Lesotho, </a:t>
            </a:r>
            <a:r>
              <a:rPr lang="et-EE" dirty="0" err="1"/>
              <a:t>Libya</a:t>
            </a:r>
            <a:r>
              <a:rPr lang="et-EE" dirty="0"/>
              <a:t>, Liechtenstein, </a:t>
            </a:r>
            <a:r>
              <a:rPr lang="et-EE" dirty="0" err="1"/>
              <a:t>Lithuania</a:t>
            </a:r>
            <a:r>
              <a:rPr lang="et-EE" dirty="0"/>
              <a:t>, Luxembourg, </a:t>
            </a:r>
            <a:r>
              <a:rPr lang="et-EE" dirty="0" err="1"/>
              <a:t>Madagascar</a:t>
            </a:r>
            <a:r>
              <a:rPr lang="et-EE" dirty="0"/>
              <a:t>, </a:t>
            </a:r>
            <a:r>
              <a:rPr lang="et-EE" b="0" dirty="0" err="1"/>
              <a:t>Maldives</a:t>
            </a:r>
            <a:r>
              <a:rPr lang="et-EE" dirty="0"/>
              <a:t>, Mali, Malta, Marshall </a:t>
            </a:r>
            <a:r>
              <a:rPr lang="et-EE" dirty="0" err="1"/>
              <a:t>Islands</a:t>
            </a:r>
            <a:r>
              <a:rPr lang="et-EE" dirty="0"/>
              <a:t>, </a:t>
            </a:r>
            <a:r>
              <a:rPr lang="et-EE" b="0" dirty="0"/>
              <a:t>Mauritius</a:t>
            </a:r>
            <a:r>
              <a:rPr lang="et-EE" dirty="0"/>
              <a:t>, </a:t>
            </a:r>
            <a:r>
              <a:rPr lang="et-EE" dirty="0" err="1"/>
              <a:t>Micronesia</a:t>
            </a:r>
            <a:r>
              <a:rPr lang="et-EE" dirty="0"/>
              <a:t> (</a:t>
            </a:r>
            <a:r>
              <a:rPr lang="et-EE" dirty="0" err="1"/>
              <a:t>Federated</a:t>
            </a:r>
            <a:r>
              <a:rPr lang="et-EE" dirty="0"/>
              <a:t> </a:t>
            </a:r>
            <a:r>
              <a:rPr lang="et-EE" dirty="0" err="1"/>
              <a:t>States</a:t>
            </a:r>
            <a:r>
              <a:rPr lang="et-EE" dirty="0"/>
              <a:t> of), Monaco, </a:t>
            </a:r>
            <a:r>
              <a:rPr lang="et-EE" dirty="0" err="1"/>
              <a:t>Mongolia</a:t>
            </a:r>
            <a:r>
              <a:rPr lang="et-EE" dirty="0"/>
              <a:t>, </a:t>
            </a:r>
            <a:r>
              <a:rPr lang="et-EE" b="0" dirty="0"/>
              <a:t>Montenegro</a:t>
            </a:r>
            <a:r>
              <a:rPr lang="et-EE" dirty="0"/>
              <a:t>, </a:t>
            </a:r>
            <a:r>
              <a:rPr lang="et-EE" dirty="0" err="1"/>
              <a:t>Morocco</a:t>
            </a:r>
            <a:r>
              <a:rPr lang="et-EE" dirty="0"/>
              <a:t>, Nauru, Nepal, </a:t>
            </a:r>
            <a:r>
              <a:rPr lang="et-EE" dirty="0" err="1"/>
              <a:t>Netherlands</a:t>
            </a:r>
            <a:r>
              <a:rPr lang="et-EE" dirty="0"/>
              <a:t> (</a:t>
            </a:r>
            <a:r>
              <a:rPr lang="et-EE" dirty="0" err="1"/>
              <a:t>Kingdom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), New </a:t>
            </a:r>
            <a:r>
              <a:rPr lang="et-EE" dirty="0" err="1"/>
              <a:t>Zealand</a:t>
            </a:r>
            <a:r>
              <a:rPr lang="et-EE" dirty="0"/>
              <a:t>, North </a:t>
            </a:r>
            <a:r>
              <a:rPr lang="et-EE" dirty="0" err="1"/>
              <a:t>Macedonia</a:t>
            </a:r>
            <a:r>
              <a:rPr lang="et-EE" dirty="0"/>
              <a:t>, </a:t>
            </a:r>
            <a:r>
              <a:rPr lang="et-EE" b="0" dirty="0" err="1"/>
              <a:t>Norway</a:t>
            </a:r>
            <a:r>
              <a:rPr lang="et-EE" dirty="0"/>
              <a:t>, Oman, </a:t>
            </a:r>
            <a:r>
              <a:rPr lang="et-EE" dirty="0" err="1"/>
              <a:t>Palau</a:t>
            </a:r>
            <a:r>
              <a:rPr lang="et-EE" dirty="0"/>
              <a:t>, </a:t>
            </a:r>
            <a:r>
              <a:rPr lang="et-EE" dirty="0" err="1"/>
              <a:t>Palestine</a:t>
            </a:r>
            <a:r>
              <a:rPr lang="et-EE" dirty="0"/>
              <a:t>, </a:t>
            </a:r>
            <a:r>
              <a:rPr lang="et-EE" dirty="0" err="1"/>
              <a:t>Papua</a:t>
            </a:r>
            <a:r>
              <a:rPr lang="et-EE" dirty="0"/>
              <a:t> New Guinea, </a:t>
            </a:r>
            <a:r>
              <a:rPr lang="et-EE" b="0" dirty="0" err="1"/>
              <a:t>Philippines</a:t>
            </a:r>
            <a:r>
              <a:rPr lang="et-EE" dirty="0"/>
              <a:t>, </a:t>
            </a:r>
            <a:r>
              <a:rPr lang="et-EE" dirty="0" err="1"/>
              <a:t>Poland</a:t>
            </a:r>
            <a:r>
              <a:rPr lang="et-EE" dirty="0"/>
              <a:t>, Portugal, Qatar, </a:t>
            </a:r>
            <a:r>
              <a:rPr lang="et-EE" dirty="0" err="1"/>
              <a:t>Republic</a:t>
            </a:r>
            <a:r>
              <a:rPr lang="et-EE" dirty="0"/>
              <a:t> of Korea, </a:t>
            </a:r>
            <a:r>
              <a:rPr lang="et-EE" dirty="0" err="1"/>
              <a:t>Republic</a:t>
            </a:r>
            <a:r>
              <a:rPr lang="et-EE" dirty="0"/>
              <a:t> of Moldova, </a:t>
            </a:r>
            <a:r>
              <a:rPr lang="et-EE" dirty="0" err="1"/>
              <a:t>Romania</a:t>
            </a:r>
            <a:r>
              <a:rPr lang="et-EE" dirty="0"/>
              <a:t>, Rwanda, Saint Kitts and Nevis, Saint Lucia, Saint Vincent and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Grenadines</a:t>
            </a:r>
            <a:r>
              <a:rPr lang="et-EE" dirty="0"/>
              <a:t>, Samoa, San Marino, Sao Tome and Principe, Saudi </a:t>
            </a:r>
            <a:r>
              <a:rPr lang="et-EE" dirty="0" err="1"/>
              <a:t>Arabia</a:t>
            </a:r>
            <a:r>
              <a:rPr lang="et-EE" dirty="0"/>
              <a:t>, Serbia, </a:t>
            </a:r>
            <a:r>
              <a:rPr lang="et-EE" dirty="0" err="1"/>
              <a:t>Seychelles</a:t>
            </a:r>
            <a:r>
              <a:rPr lang="et-EE" dirty="0"/>
              <a:t>, Singapore, </a:t>
            </a:r>
            <a:r>
              <a:rPr lang="et-EE" dirty="0" err="1"/>
              <a:t>Slovakia</a:t>
            </a:r>
            <a:r>
              <a:rPr lang="et-EE" dirty="0"/>
              <a:t>, </a:t>
            </a:r>
            <a:r>
              <a:rPr lang="et-EE" dirty="0" err="1"/>
              <a:t>Slovenia</a:t>
            </a:r>
            <a:r>
              <a:rPr lang="et-EE" dirty="0"/>
              <a:t>, </a:t>
            </a:r>
            <a:r>
              <a:rPr lang="et-EE" dirty="0" err="1"/>
              <a:t>Solomon</a:t>
            </a:r>
            <a:r>
              <a:rPr lang="et-EE" dirty="0"/>
              <a:t> Island, South </a:t>
            </a:r>
            <a:r>
              <a:rPr lang="et-EE" dirty="0" err="1"/>
              <a:t>Africa</a:t>
            </a:r>
            <a:r>
              <a:rPr lang="et-EE" dirty="0"/>
              <a:t>, South </a:t>
            </a:r>
            <a:r>
              <a:rPr lang="et-EE" dirty="0" err="1"/>
              <a:t>Sudan</a:t>
            </a:r>
            <a:r>
              <a:rPr lang="et-EE" dirty="0"/>
              <a:t>, Spain, Sri Lanka, Suriname, </a:t>
            </a:r>
            <a:r>
              <a:rPr lang="et-EE" dirty="0" err="1"/>
              <a:t>Sweden</a:t>
            </a:r>
            <a:r>
              <a:rPr lang="et-EE" dirty="0"/>
              <a:t>, </a:t>
            </a:r>
            <a:r>
              <a:rPr lang="et-EE" dirty="0" err="1"/>
              <a:t>Switzerland</a:t>
            </a:r>
            <a:r>
              <a:rPr lang="et-EE" dirty="0"/>
              <a:t>, </a:t>
            </a:r>
            <a:r>
              <a:rPr lang="et-EE" dirty="0" err="1"/>
              <a:t>Syrian</a:t>
            </a:r>
            <a:r>
              <a:rPr lang="et-EE" dirty="0"/>
              <a:t> </a:t>
            </a:r>
            <a:r>
              <a:rPr lang="et-EE" dirty="0" err="1"/>
              <a:t>Arab</a:t>
            </a:r>
            <a:r>
              <a:rPr lang="et-EE" dirty="0"/>
              <a:t> </a:t>
            </a:r>
            <a:r>
              <a:rPr lang="et-EE" dirty="0" err="1"/>
              <a:t>Republic</a:t>
            </a:r>
            <a:r>
              <a:rPr lang="et-EE" dirty="0"/>
              <a:t>, </a:t>
            </a:r>
            <a:r>
              <a:rPr lang="et-EE" dirty="0" err="1"/>
              <a:t>Tajikistan</a:t>
            </a:r>
            <a:r>
              <a:rPr lang="et-EE" dirty="0"/>
              <a:t>, </a:t>
            </a:r>
            <a:r>
              <a:rPr lang="et-EE" dirty="0" err="1"/>
              <a:t>Thailand</a:t>
            </a:r>
            <a:r>
              <a:rPr lang="et-EE" dirty="0"/>
              <a:t>, Timor-Leste, Togo, Tonga, Trinidad and Tobago, </a:t>
            </a:r>
            <a:r>
              <a:rPr lang="et-EE" dirty="0" err="1"/>
              <a:t>Tunisia</a:t>
            </a:r>
            <a:r>
              <a:rPr lang="et-EE" dirty="0"/>
              <a:t>, </a:t>
            </a:r>
            <a:r>
              <a:rPr lang="et-EE" dirty="0" err="1"/>
              <a:t>Türkiye</a:t>
            </a:r>
            <a:r>
              <a:rPr lang="et-EE" dirty="0"/>
              <a:t>, Turkmenistan, Tuvalu, </a:t>
            </a:r>
            <a:r>
              <a:rPr lang="et-EE" b="0" dirty="0"/>
              <a:t>Ukraine</a:t>
            </a:r>
            <a:r>
              <a:rPr lang="et-EE" dirty="0"/>
              <a:t>, United </a:t>
            </a:r>
            <a:r>
              <a:rPr lang="et-EE" dirty="0" err="1"/>
              <a:t>Arab</a:t>
            </a:r>
            <a:r>
              <a:rPr lang="et-EE" dirty="0"/>
              <a:t> Emirates, United </a:t>
            </a:r>
            <a:r>
              <a:rPr lang="et-EE" dirty="0" err="1"/>
              <a:t>Kingdom</a:t>
            </a:r>
            <a:r>
              <a:rPr lang="et-EE" dirty="0"/>
              <a:t> of </a:t>
            </a:r>
            <a:r>
              <a:rPr lang="et-EE" dirty="0" err="1"/>
              <a:t>Great</a:t>
            </a:r>
            <a:r>
              <a:rPr lang="et-EE" dirty="0"/>
              <a:t> </a:t>
            </a:r>
            <a:r>
              <a:rPr lang="et-EE" dirty="0" err="1"/>
              <a:t>Britain</a:t>
            </a:r>
            <a:r>
              <a:rPr lang="et-EE" dirty="0"/>
              <a:t> and Northern </a:t>
            </a:r>
            <a:r>
              <a:rPr lang="et-EE" dirty="0" err="1"/>
              <a:t>Ireland</a:t>
            </a:r>
            <a:r>
              <a:rPr lang="et-EE" dirty="0"/>
              <a:t>, United </a:t>
            </a:r>
            <a:r>
              <a:rPr lang="et-EE" dirty="0" err="1"/>
              <a:t>States</a:t>
            </a:r>
            <a:r>
              <a:rPr lang="et-EE" dirty="0"/>
              <a:t> of America, Uruguay, </a:t>
            </a:r>
            <a:r>
              <a:rPr lang="et-EE" dirty="0" err="1"/>
              <a:t>Uzbekistan</a:t>
            </a:r>
            <a:r>
              <a:rPr lang="et-EE" dirty="0"/>
              <a:t>, Vanuatu, Vietnam, </a:t>
            </a:r>
            <a:r>
              <a:rPr lang="et-EE" dirty="0" err="1"/>
              <a:t>Yemen</a:t>
            </a:r>
            <a:r>
              <a:rPr lang="et-EE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935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https://ec.europa.eu/commission/presscorner/detail/et/ip_25_2464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9BF39-EA74-9945-8644-170FF93A7BC2}" type="slidenum">
              <a:rPr lang="lt-LT" smtClean="0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560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ig-finger_white-blue">
    <p:bg>
      <p:bgPr>
        <a:gradFill>
          <a:gsLst>
            <a:gs pos="0">
              <a:schemeClr val="bg2"/>
            </a:gs>
            <a:gs pos="58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C499AB4-D08E-EEB6-B1B3-0629F032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8C8BB-54BA-4144-A80C-D4B3F5BC883C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60005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small-finger_mint-peach">
    <p:bg>
      <p:bgPr>
        <a:gradFill>
          <a:gsLst>
            <a:gs pos="0">
              <a:schemeClr val="accent1"/>
            </a:gs>
            <a:gs pos="42000">
              <a:schemeClr val="accent3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3AE17DB-16E0-BDFE-239B-A49EEADE2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999630-67E4-4B60-90B3-A048EA6C976D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6895155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wit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20201-E833-7CCA-AD65-E22D51282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1967753"/>
            <a:ext cx="11473200" cy="29224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4BB-A5C6-4A22-9986-BCBAE125A2E0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66028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white-blue">
    <p:bg>
      <p:bgPr>
        <a:gradFill>
          <a:gsLst>
            <a:gs pos="0">
              <a:schemeClr val="bg2"/>
            </a:gs>
            <a:gs pos="58000">
              <a:schemeClr val="accent4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0D1C5A-CFEB-F36C-5ED4-0F56C799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423746"/>
            <a:ext cx="11473201" cy="5709425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3E9BE-E5F0-4C57-BAF3-3C67C74C94C3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683364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mint-blue">
    <p:bg>
      <p:bgPr>
        <a:gradFill>
          <a:gsLst>
            <a:gs pos="0">
              <a:schemeClr val="accent1"/>
            </a:gs>
            <a:gs pos="58000">
              <a:schemeClr val="accent4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0D1C5A-CFEB-F36C-5ED4-0F56C799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423746"/>
            <a:ext cx="11473201" cy="5709425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32807-62E9-4B51-B810-A474251EF9F7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5326867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aquamarine-blue">
    <p:bg>
      <p:bgPr>
        <a:gradFill>
          <a:gsLst>
            <a:gs pos="0">
              <a:schemeClr val="accent2"/>
            </a:gs>
            <a:gs pos="58000">
              <a:schemeClr val="accent4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0D1C5A-CFEB-F36C-5ED4-0F56C799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423746"/>
            <a:ext cx="11473201" cy="5709425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55FE8C-FD10-4362-86C4-CA542AF5DCAD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542256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mint-peach">
    <p:bg>
      <p:bgPr>
        <a:gradFill>
          <a:gsLst>
            <a:gs pos="0">
              <a:schemeClr val="accent1"/>
            </a:gs>
            <a:gs pos="58000">
              <a:schemeClr val="accent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0D1C5A-CFEB-F36C-5ED4-0F56C799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423746"/>
            <a:ext cx="11473201" cy="5709425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C50054-FDBD-4C36-88BC-29CA7ED5265B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218402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-mint">
    <p:bg>
      <p:bgPr>
        <a:gradFill>
          <a:gsLst>
            <a:gs pos="0">
              <a:schemeClr val="accent4"/>
            </a:gs>
            <a:gs pos="58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0D1C5A-CFEB-F36C-5ED4-0F56C799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423746"/>
            <a:ext cx="11473201" cy="5709425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F7F5E6-D7AF-40AE-B0E6-E066E0B1DE7D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3757415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-aquamarine">
    <p:bg>
      <p:bgPr>
        <a:gradFill>
          <a:gsLst>
            <a:gs pos="0">
              <a:schemeClr val="accent4"/>
            </a:gs>
            <a:gs pos="58000">
              <a:schemeClr val="accent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0D1C5A-CFEB-F36C-5ED4-0F56C799B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423746"/>
            <a:ext cx="11473201" cy="5709425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1676EC-43E3-45B0-AB44-4FAF819FE039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3831343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94FD4-EC18-A949-A3BE-00329257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D4F2-65FD-43D2-BDD1-47E8667F95D7}" type="datetime1">
              <a:rPr lang="en-US" smtClean="0"/>
              <a:t>11/12/2025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C7E4C-A47C-EC2A-F75C-12BA2A4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1EC2F-682E-7E36-68B9-ED58CA4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8358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94FD4-EC18-A949-A3BE-00329257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A38C-663E-4A60-A03C-7BB29BC3998B}" type="datetime1">
              <a:rPr lang="en-US" smtClean="0"/>
              <a:t>11/12/2025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C7E4C-A47C-EC2A-F75C-12BA2A4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1EC2F-682E-7E36-68B9-ED58CA4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F69C60-7ADB-0F6A-80D1-BE83C1016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32133" y="365125"/>
            <a:ext cx="581183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86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94FD4-EC18-A949-A3BE-00329257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F37-6FDB-4AB3-91F7-CF66379A43F4}" type="datetime1">
              <a:rPr lang="en-US" smtClean="0"/>
              <a:t>11/12/2025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C7E4C-A47C-EC2A-F75C-12BA2A4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1EC2F-682E-7E36-68B9-ED58CA4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642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small-finger_blue-mint">
    <p:bg>
      <p:bgPr>
        <a:gradFill>
          <a:gsLst>
            <a:gs pos="0">
              <a:schemeClr val="accent4"/>
            </a:gs>
            <a:gs pos="42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DAC134E-B129-82AA-66EA-511EEF52A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EABB7F-41F8-4FA6-BF91-4EC5849F1916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0689633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m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94FD4-EC18-A949-A3BE-00329257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AB3-85D4-4F4E-9071-F9E2BE9A0AE8}" type="datetime1">
              <a:rPr lang="en-US" smtClean="0"/>
              <a:t>11/12/2025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C7E4C-A47C-EC2A-F75C-12BA2A4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1EC2F-682E-7E36-68B9-ED58CA4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48513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aquamar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94FD4-EC18-A949-A3BE-00329257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3832-6660-4D74-95BA-A33B48F89CF5}" type="datetime1">
              <a:rPr lang="en-US" smtClean="0"/>
              <a:t>11/12/2025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C7E4C-A47C-EC2A-F75C-12BA2A4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1EC2F-682E-7E36-68B9-ED58CA4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87366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eac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94FD4-EC18-A949-A3BE-00329257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EB00-C892-44EE-BF1E-D229D9A38D5D}" type="datetime1">
              <a:rPr lang="en-US" smtClean="0"/>
              <a:t>11/12/2025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C7E4C-A47C-EC2A-F75C-12BA2A4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1EC2F-682E-7E36-68B9-ED58CA4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92320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with-photo_white-blue">
    <p:bg>
      <p:bgPr>
        <a:gradFill>
          <a:gsLst>
            <a:gs pos="37000">
              <a:schemeClr val="bg2"/>
            </a:gs>
            <a:gs pos="79000">
              <a:schemeClr val="accent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88151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210941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2807255"/>
            <a:ext cx="5468045" cy="30371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9118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with-photo_min-blue">
    <p:bg>
      <p:bgPr>
        <a:gradFill>
          <a:gsLst>
            <a:gs pos="37000">
              <a:schemeClr val="accent1"/>
            </a:gs>
            <a:gs pos="79000">
              <a:schemeClr val="accent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88151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210941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2807255"/>
            <a:ext cx="5468045" cy="30371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13380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with-photo_aquamarine-blue">
    <p:bg>
      <p:bgPr>
        <a:gradFill>
          <a:gsLst>
            <a:gs pos="37000">
              <a:schemeClr val="accent2"/>
            </a:gs>
            <a:gs pos="79000">
              <a:schemeClr val="accent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88151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210941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2807255"/>
            <a:ext cx="5468045" cy="30371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10140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with-photo_mint-peach">
    <p:bg>
      <p:bgPr>
        <a:gradFill>
          <a:gsLst>
            <a:gs pos="37000">
              <a:schemeClr val="accent1"/>
            </a:gs>
            <a:gs pos="79000">
              <a:schemeClr val="accent3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88151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210941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2807255"/>
            <a:ext cx="5468045" cy="30371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01034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with-photo_blue-mint">
    <p:bg>
      <p:bgPr>
        <a:gradFill>
          <a:gsLst>
            <a:gs pos="28000">
              <a:schemeClr val="accent4"/>
            </a:gs>
            <a:gs pos="79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88151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210941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2807255"/>
            <a:ext cx="5468045" cy="30371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21791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_with-photo_blue-aquamarine">
    <p:bg>
      <p:bgPr>
        <a:gradFill>
          <a:gsLst>
            <a:gs pos="28000">
              <a:schemeClr val="accent4"/>
            </a:gs>
            <a:gs pos="79000">
              <a:schemeClr val="accent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88151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210941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2807255"/>
            <a:ext cx="5468045" cy="30371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24314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_white-blue">
    <p:bg>
      <p:bgPr>
        <a:gradFill>
          <a:gsLst>
            <a:gs pos="0">
              <a:schemeClr val="bg1"/>
            </a:gs>
            <a:gs pos="58000">
              <a:schemeClr val="accent4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6D7824-E48B-EBC8-DDAA-387098B5B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D4B1AF-D4D7-7592-659E-DE13CDBF87D3}"/>
              </a:ext>
            </a:extLst>
          </p:cNvPr>
          <p:cNvGrpSpPr/>
          <p:nvPr userDrawn="1"/>
        </p:nvGrpSpPr>
        <p:grpSpPr>
          <a:xfrm>
            <a:off x="2759858" y="2979579"/>
            <a:ext cx="6672284" cy="898843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664FFA4-F5E2-1F53-54F8-3CE766BB109D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4E4AD56-395D-A5A6-EA76-293015949EF8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3BC975E-9978-A496-E86D-652E3386878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2AA07F9-5A57-EBCE-E50D-61BF0614A0A6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8394C98-84A2-E04D-3D12-B15564443EF3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23018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small-finger_blue-aquamarine">
    <p:bg>
      <p:bgPr>
        <a:gradFill>
          <a:gsLst>
            <a:gs pos="0">
              <a:schemeClr val="accent4"/>
            </a:gs>
            <a:gs pos="42000">
              <a:schemeClr val="accent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1C15C41-0A5E-646A-AA37-578787652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98AEE1-1890-4C44-8547-89620EB74231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4488126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_mint-blue">
    <p:bg>
      <p:bgPr>
        <a:gradFill>
          <a:gsLst>
            <a:gs pos="0">
              <a:schemeClr val="accent1"/>
            </a:gs>
            <a:gs pos="58000">
              <a:schemeClr val="accent4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6D7824-E48B-EBC8-DDAA-387098B5B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D4B1AF-D4D7-7592-659E-DE13CDBF87D3}"/>
              </a:ext>
            </a:extLst>
          </p:cNvPr>
          <p:cNvGrpSpPr/>
          <p:nvPr userDrawn="1"/>
        </p:nvGrpSpPr>
        <p:grpSpPr>
          <a:xfrm>
            <a:off x="2759858" y="2979579"/>
            <a:ext cx="6672284" cy="898843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664FFA4-F5E2-1F53-54F8-3CE766BB109D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4E4AD56-395D-A5A6-EA76-293015949EF8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3BC975E-9978-A496-E86D-652E3386878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2AA07F9-5A57-EBCE-E50D-61BF0614A0A6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8394C98-84A2-E04D-3D12-B15564443EF3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9936784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_aquamarine_blue">
    <p:bg>
      <p:bgPr>
        <a:gradFill>
          <a:gsLst>
            <a:gs pos="0">
              <a:schemeClr val="accent2"/>
            </a:gs>
            <a:gs pos="58000">
              <a:schemeClr val="accent4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6D7824-E48B-EBC8-DDAA-387098B5B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D4B1AF-D4D7-7592-659E-DE13CDBF87D3}"/>
              </a:ext>
            </a:extLst>
          </p:cNvPr>
          <p:cNvGrpSpPr/>
          <p:nvPr userDrawn="1"/>
        </p:nvGrpSpPr>
        <p:grpSpPr>
          <a:xfrm>
            <a:off x="2759858" y="2979579"/>
            <a:ext cx="6672284" cy="898843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664FFA4-F5E2-1F53-54F8-3CE766BB109D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4E4AD56-395D-A5A6-EA76-293015949EF8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3BC975E-9978-A496-E86D-652E3386878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2AA07F9-5A57-EBCE-E50D-61BF0614A0A6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8394C98-84A2-E04D-3D12-B15564443EF3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5578287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_mint-peach">
    <p:bg>
      <p:bgPr>
        <a:gradFill>
          <a:gsLst>
            <a:gs pos="0">
              <a:schemeClr val="accent1"/>
            </a:gs>
            <a:gs pos="58000">
              <a:schemeClr val="accent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6D7824-E48B-EBC8-DDAA-387098B5B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D4B1AF-D4D7-7592-659E-DE13CDBF87D3}"/>
              </a:ext>
            </a:extLst>
          </p:cNvPr>
          <p:cNvGrpSpPr/>
          <p:nvPr userDrawn="1"/>
        </p:nvGrpSpPr>
        <p:grpSpPr>
          <a:xfrm>
            <a:off x="2759858" y="2979579"/>
            <a:ext cx="6672284" cy="898843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664FFA4-F5E2-1F53-54F8-3CE766BB109D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4E4AD56-395D-A5A6-EA76-293015949EF8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3BC975E-9978-A496-E86D-652E3386878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2AA07F9-5A57-EBCE-E50D-61BF0614A0A6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8394C98-84A2-E04D-3D12-B15564443EF3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6282460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_blue-mint">
    <p:bg>
      <p:bgPr>
        <a:gradFill>
          <a:gsLst>
            <a:gs pos="0">
              <a:schemeClr val="accent4"/>
            </a:gs>
            <a:gs pos="57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6D7824-E48B-EBC8-DDAA-387098B5B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D4B1AF-D4D7-7592-659E-DE13CDBF87D3}"/>
              </a:ext>
            </a:extLst>
          </p:cNvPr>
          <p:cNvGrpSpPr/>
          <p:nvPr userDrawn="1"/>
        </p:nvGrpSpPr>
        <p:grpSpPr>
          <a:xfrm>
            <a:off x="2759858" y="2979579"/>
            <a:ext cx="6672284" cy="898843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664FFA4-F5E2-1F53-54F8-3CE766BB109D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4E4AD56-395D-A5A6-EA76-293015949EF8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3BC975E-9978-A496-E86D-652E3386878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2AA07F9-5A57-EBCE-E50D-61BF0614A0A6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8394C98-84A2-E04D-3D12-B15564443EF3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871401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_blue-aquamarine">
    <p:bg>
      <p:bgPr>
        <a:gradFill>
          <a:gsLst>
            <a:gs pos="0">
              <a:schemeClr val="accent4"/>
            </a:gs>
            <a:gs pos="57000">
              <a:schemeClr val="accent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6D7824-E48B-EBC8-DDAA-387098B5B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D4B1AF-D4D7-7592-659E-DE13CDBF87D3}"/>
              </a:ext>
            </a:extLst>
          </p:cNvPr>
          <p:cNvGrpSpPr/>
          <p:nvPr userDrawn="1"/>
        </p:nvGrpSpPr>
        <p:grpSpPr>
          <a:xfrm>
            <a:off x="2759858" y="2979579"/>
            <a:ext cx="6672284" cy="898843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664FFA4-F5E2-1F53-54F8-3CE766BB109D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4E4AD56-395D-A5A6-EA76-293015949EF8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3BC975E-9978-A496-E86D-652E3386878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2AA07F9-5A57-EBCE-E50D-61BF0614A0A6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8394C98-84A2-E04D-3D12-B15564443EF3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1963775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7EB2-43F4-698F-059D-5F422C630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00CFC-9556-E307-482E-F6B3E7387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6FA78-1B0E-262E-48BB-BDCE743A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91C1-F0FD-48ED-99D7-A99EF3CF6674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9C72E-7C5B-454D-D078-5CDA1543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3286D-6748-86C4-51FF-224EE3B4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8296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371F3D-DA66-62FB-F7FE-693ABB3D7C3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899" y="365125"/>
            <a:ext cx="3145367" cy="5811838"/>
          </a:xfrm>
        </p:spPr>
        <p:txBody>
          <a:bodyPr vert="eaVert"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58D16-6E71-C27C-0628-1B735CE88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399" y="365125"/>
            <a:ext cx="82131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44066-7F06-A966-0AD3-5BCBBEA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6BE0-4D98-48AF-BFA9-D3790A6F921A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F1EE3-1ADF-4BFD-7E01-6528BAB3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66384-DCDF-41B9-7EBD-38FAD09B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8983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big-finger_white-blue">
    <p:bg>
      <p:bgPr>
        <a:gradFill flip="none" rotWithShape="1">
          <a:gsLst>
            <a:gs pos="0">
              <a:schemeClr val="bg2"/>
            </a:gs>
            <a:gs pos="58000">
              <a:schemeClr val="tx2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33E15CC-37BE-B7F1-9700-AF249B145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5163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big-finger_mint-blue">
    <p:bg>
      <p:bgPr>
        <a:gradFill flip="none" rotWithShape="1">
          <a:gsLst>
            <a:gs pos="0">
              <a:schemeClr val="accent1"/>
            </a:gs>
            <a:gs pos="58000">
              <a:schemeClr val="tx2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33E15CC-37BE-B7F1-9700-AF249B145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3987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big-finger_aquamarine-blue">
    <p:bg>
      <p:bgPr>
        <a:gradFill flip="none" rotWithShape="1">
          <a:gsLst>
            <a:gs pos="0">
              <a:schemeClr val="accent2"/>
            </a:gs>
            <a:gs pos="58000">
              <a:schemeClr val="tx2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33E15CC-37BE-B7F1-9700-AF249B145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75279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big-finger_mint-peach">
    <p:bg>
      <p:bgPr>
        <a:gradFill flip="none" rotWithShape="1">
          <a:gsLst>
            <a:gs pos="0">
              <a:schemeClr val="accent1"/>
            </a:gs>
            <a:gs pos="58000">
              <a:schemeClr val="accent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33E15CC-37BE-B7F1-9700-AF249B145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39417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big-finger_blue-mint">
    <p:bg>
      <p:bgPr>
        <a:gradFill flip="none" rotWithShape="1">
          <a:gsLst>
            <a:gs pos="0">
              <a:schemeClr val="accent4"/>
            </a:gs>
            <a:gs pos="57000">
              <a:schemeClr val="accent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33E15CC-37BE-B7F1-9700-AF249B145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10577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big-finger_blue-aquamarine">
    <p:bg>
      <p:bgPr>
        <a:gradFill flip="none" rotWithShape="1">
          <a:gsLst>
            <a:gs pos="0">
              <a:schemeClr val="accent4"/>
            </a:gs>
            <a:gs pos="56000">
              <a:schemeClr val="accent2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33E15CC-37BE-B7F1-9700-AF249B145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4777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small-finger_white-blue">
    <p:bg>
      <p:bgPr>
        <a:gradFill flip="none" rotWithShape="1">
          <a:gsLst>
            <a:gs pos="0">
              <a:schemeClr val="bg2"/>
            </a:gs>
            <a:gs pos="42000">
              <a:schemeClr val="tx2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800CD46-5E57-EC98-B789-7036C99B4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13202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ig-finger_mint-blue">
    <p:bg>
      <p:bgPr>
        <a:gradFill>
          <a:gsLst>
            <a:gs pos="0">
              <a:schemeClr val="accent1"/>
            </a:gs>
            <a:gs pos="58000">
              <a:schemeClr val="tx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C499AB4-D08E-EEB6-B1B3-0629F032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F35E6-4DE0-492B-A0A3-7AAE01867AF2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752311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small-finger_mint-blue">
    <p:bg>
      <p:bgPr>
        <a:gradFill flip="none" rotWithShape="1">
          <a:gsLst>
            <a:gs pos="0">
              <a:schemeClr val="accent1"/>
            </a:gs>
            <a:gs pos="42000">
              <a:schemeClr val="tx2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800CD46-5E57-EC98-B789-7036C99B4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03415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small-finger_aquamarine-blue">
    <p:bg>
      <p:bgPr>
        <a:gradFill flip="none" rotWithShape="1">
          <a:gsLst>
            <a:gs pos="0">
              <a:schemeClr val="accent2"/>
            </a:gs>
            <a:gs pos="42000">
              <a:schemeClr val="tx2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800CD46-5E57-EC98-B789-7036C99B4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32095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small-finger_mint-peach">
    <p:bg>
      <p:bgPr>
        <a:gradFill flip="none" rotWithShape="1">
          <a:gsLst>
            <a:gs pos="0">
              <a:schemeClr val="accent1"/>
            </a:gs>
            <a:gs pos="42000">
              <a:schemeClr val="accent3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800CD46-5E57-EC98-B789-7036C99B4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817306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small-finger_blue-mint">
    <p:bg>
      <p:bgPr>
        <a:gradFill flip="none" rotWithShape="1">
          <a:gsLst>
            <a:gs pos="0">
              <a:schemeClr val="accent4"/>
            </a:gs>
            <a:gs pos="42000">
              <a:schemeClr val="accent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800CD46-5E57-EC98-B789-7036C99B4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652060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mall subtitle_small-finger_blue-aquamarine">
    <p:bg>
      <p:bgPr>
        <a:gradFill flip="none" rotWithShape="1">
          <a:gsLst>
            <a:gs pos="0">
              <a:schemeClr val="accent4"/>
            </a:gs>
            <a:gs pos="42000">
              <a:schemeClr val="accent2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800CD46-5E57-EC98-B789-7036C99B4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400"/>
            <a:ext cx="9391694" cy="44704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399" y="5907809"/>
            <a:ext cx="7915171" cy="9501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Add a small subtitle or presenter’s name here</a:t>
            </a:r>
            <a:br>
              <a:rPr lang="en-GB"/>
            </a:br>
            <a:r>
              <a:rPr lang="en-GB"/>
              <a:t>Presenter‘s job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845884-F8EB-6CF7-E042-7E344684442D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4D67281-4EDA-1EE8-3C70-0F5C75FC275B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11D3BF-2545-9794-0E3E-37F9F88FDD9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6E374B-5159-3C51-0947-52196D300BFA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CCC3BB-5E1A-4D8E-6792-6F5AEA505C81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0F04D5-9FB8-4625-BD5D-4EEEFDA2EC9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4239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white-blue">
    <p:bg>
      <p:bgPr>
        <a:gradFill>
          <a:gsLst>
            <a:gs pos="0">
              <a:schemeClr val="bg2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F067BC2-A7A2-77E5-A715-033A93DEB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05578"/>
            <a:ext cx="8581402" cy="295639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3572933"/>
            <a:ext cx="6464735" cy="12965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D408D-8827-848E-AF73-2859A537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F1093-8F57-4A50-8CCA-334CE69F5698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5F70-F5BE-A315-B263-AFD2D389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5100-2836-2505-166D-9EDCB3BE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398" y="5080416"/>
            <a:ext cx="1895475" cy="1067206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66DBA-E421-C320-6225-E6AF77A1120F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E938AD-83C3-E022-1921-2FBDD52FEB5F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D4AD1EB-EE4A-0FE7-FFA7-455A272C2EBD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E4AD65-499C-6915-95B8-5B8F05DF2803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76863C-2D79-67A1-7973-01E59C6C253E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76D93D-2B6F-3BBF-0012-5CE195481A1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856427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mint-blue">
    <p:bg>
      <p:bgPr>
        <a:gradFill>
          <a:gsLst>
            <a:gs pos="0">
              <a:schemeClr val="accent1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F067BC2-A7A2-77E5-A715-033A93DEB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05578"/>
            <a:ext cx="8581402" cy="295639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3572933"/>
            <a:ext cx="6464735" cy="12965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D408D-8827-848E-AF73-2859A537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D1A6CA-4D62-40BF-89C8-83189BB602E0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5F70-F5BE-A315-B263-AFD2D389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5100-2836-2505-166D-9EDCB3BE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398" y="5080416"/>
            <a:ext cx="1895475" cy="1067206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66DBA-E421-C320-6225-E6AF77A1120F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E938AD-83C3-E022-1921-2FBDD52FEB5F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D4AD1EB-EE4A-0FE7-FFA7-455A272C2EBD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E4AD65-499C-6915-95B8-5B8F05DF2803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76863C-2D79-67A1-7973-01E59C6C253E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76D93D-2B6F-3BBF-0012-5CE195481A1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966259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aquamarine-blue">
    <p:bg>
      <p:bgPr>
        <a:gradFill>
          <a:gsLst>
            <a:gs pos="0">
              <a:schemeClr val="accent2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F067BC2-A7A2-77E5-A715-033A93DEB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05578"/>
            <a:ext cx="8581402" cy="295639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3572933"/>
            <a:ext cx="6464735" cy="12965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D408D-8827-848E-AF73-2859A537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CDD58B-6756-4215-ADC2-022C7554AC8D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5F70-F5BE-A315-B263-AFD2D389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5100-2836-2505-166D-9EDCB3BE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398" y="5080416"/>
            <a:ext cx="1895475" cy="1067206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66DBA-E421-C320-6225-E6AF77A1120F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E938AD-83C3-E022-1921-2FBDD52FEB5F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D4AD1EB-EE4A-0FE7-FFA7-455A272C2EBD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E4AD65-499C-6915-95B8-5B8F05DF2803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76863C-2D79-67A1-7973-01E59C6C253E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76D93D-2B6F-3BBF-0012-5CE195481A1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4540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mint-peach">
    <p:bg>
      <p:bgPr>
        <a:gradFill>
          <a:gsLst>
            <a:gs pos="0">
              <a:schemeClr val="accent1"/>
            </a:gs>
            <a:gs pos="41000">
              <a:schemeClr val="accent3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F067BC2-A7A2-77E5-A715-033A93DEB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05578"/>
            <a:ext cx="8581402" cy="295639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3572933"/>
            <a:ext cx="6464735" cy="12965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D408D-8827-848E-AF73-2859A537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6EC976-386C-4B49-B84E-430A1DB574FD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5F70-F5BE-A315-B263-AFD2D389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5100-2836-2505-166D-9EDCB3BE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398" y="5080416"/>
            <a:ext cx="1895475" cy="1067206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66DBA-E421-C320-6225-E6AF77A1120F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E938AD-83C3-E022-1921-2FBDD52FEB5F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D4AD1EB-EE4A-0FE7-FFA7-455A272C2EBD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E4AD65-499C-6915-95B8-5B8F05DF2803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76863C-2D79-67A1-7973-01E59C6C253E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76D93D-2B6F-3BBF-0012-5CE195481A1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50848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blue-mint">
    <p:bg>
      <p:bgPr>
        <a:gradFill>
          <a:gsLst>
            <a:gs pos="0">
              <a:schemeClr val="accent4"/>
            </a:gs>
            <a:gs pos="41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F067BC2-A7A2-77E5-A715-033A93DEB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05578"/>
            <a:ext cx="8581402" cy="295639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3572933"/>
            <a:ext cx="6464735" cy="12965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D408D-8827-848E-AF73-2859A537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E7922A-221A-431D-9BDF-EF682460545A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5F70-F5BE-A315-B263-AFD2D389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5100-2836-2505-166D-9EDCB3BE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398" y="5080416"/>
            <a:ext cx="1895475" cy="1067206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66DBA-E421-C320-6225-E6AF77A1120F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E938AD-83C3-E022-1921-2FBDD52FEB5F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D4AD1EB-EE4A-0FE7-FFA7-455A272C2EBD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E4AD65-499C-6915-95B8-5B8F05DF2803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76863C-2D79-67A1-7973-01E59C6C253E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76D93D-2B6F-3BBF-0012-5CE195481A1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69933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ig-finger_aquamarine-blue">
    <p:bg>
      <p:bgPr>
        <a:gradFill>
          <a:gsLst>
            <a:gs pos="0">
              <a:schemeClr val="accent2"/>
            </a:gs>
            <a:gs pos="58000">
              <a:schemeClr val="tx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C499AB4-D08E-EEB6-B1B3-0629F032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555684-5055-4EF6-AA9A-26AACDFBD0D6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009934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blue-aquamarine">
    <p:bg>
      <p:bgPr>
        <a:gradFill>
          <a:gsLst>
            <a:gs pos="0">
              <a:schemeClr val="accent4"/>
            </a:gs>
            <a:gs pos="41000">
              <a:schemeClr val="accent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F067BC2-A7A2-77E5-A715-033A93DEB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405578"/>
            <a:ext cx="8581402" cy="295639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3572933"/>
            <a:ext cx="6464735" cy="12965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D408D-8827-848E-AF73-2859A537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6CCDB9-D223-4294-8277-340D65F61A24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5F70-F5BE-A315-B263-AFD2D389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B5100-2836-2505-166D-9EDCB3BE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398" y="5080416"/>
            <a:ext cx="1895475" cy="1067206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66DBA-E421-C320-6225-E6AF77A1120F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0E938AD-83C3-E022-1921-2FBDD52FEB5F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D4AD1EB-EE4A-0FE7-FFA7-455A272C2EBD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E4AD65-499C-6915-95B8-5B8F05DF2803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76863C-2D79-67A1-7973-01E59C6C253E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E76D93D-2B6F-3BBF-0012-5CE195481A11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117147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-white-blue">
    <p:bg>
      <p:bgPr>
        <a:gradFill>
          <a:gsLst>
            <a:gs pos="26000">
              <a:schemeClr val="bg2"/>
            </a:gs>
            <a:gs pos="79000">
              <a:schemeClr val="accent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88151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425502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4893733"/>
            <a:ext cx="5468045" cy="643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797" y="5684838"/>
            <a:ext cx="1895475" cy="1036637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020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_mint-blue">
    <p:bg>
      <p:bgPr>
        <a:gradFill>
          <a:gsLst>
            <a:gs pos="26000">
              <a:schemeClr val="accent1"/>
            </a:gs>
            <a:gs pos="79000">
              <a:schemeClr val="accent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76428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425502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4893733"/>
            <a:ext cx="5468045" cy="643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797" y="5684838"/>
            <a:ext cx="1895475" cy="1036637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265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_aquamarine-blue">
    <p:bg>
      <p:bgPr>
        <a:gradFill>
          <a:gsLst>
            <a:gs pos="26000">
              <a:schemeClr val="accent2"/>
            </a:gs>
            <a:gs pos="79000">
              <a:schemeClr val="accent4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76428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425502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4893733"/>
            <a:ext cx="5468045" cy="643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797" y="5684838"/>
            <a:ext cx="1895475" cy="1036637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8345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_mint-peach">
    <p:bg>
      <p:bgPr>
        <a:gradFill>
          <a:gsLst>
            <a:gs pos="26000">
              <a:schemeClr val="accent1"/>
            </a:gs>
            <a:gs pos="79000">
              <a:schemeClr val="accent3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76428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425502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4893733"/>
            <a:ext cx="5468045" cy="643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797" y="5684838"/>
            <a:ext cx="1895475" cy="1036637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1509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_blue-mint">
    <p:bg>
      <p:bgPr>
        <a:gradFill>
          <a:gsLst>
            <a:gs pos="26000">
              <a:schemeClr val="accent4"/>
            </a:gs>
            <a:gs pos="79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76428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425502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4893733"/>
            <a:ext cx="5468045" cy="643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797" y="5684838"/>
            <a:ext cx="1895475" cy="1036637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6891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_blue-aquamarine">
    <p:bg>
      <p:bgPr>
        <a:gradFill>
          <a:gsLst>
            <a:gs pos="26000">
              <a:schemeClr val="accent4"/>
            </a:gs>
            <a:gs pos="79000">
              <a:schemeClr val="accent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0A7E3E-95E7-1CAD-6FCD-A1C9F8109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5719572" y="376428"/>
            <a:ext cx="6848856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481" y="399320"/>
            <a:ext cx="5468044" cy="425502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3797" y="4893733"/>
            <a:ext cx="5468045" cy="643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5B2-437A-F687-8182-3E023484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3797" y="5684838"/>
            <a:ext cx="1895475" cy="1036637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lt-L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1024716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5321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E5A3-BC10-A846-E3C5-DF92C912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E2ADF-1327-CBA2-80E4-49D5BEDF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483F-64AD-448A-BCFF-33D45933ABA5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2391E-7FBC-D2E6-8471-6916A49A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E3450-54F1-90C0-2EBC-C83F4B89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F9FF0CC-FA85-90A2-A2D8-51484E1A1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1986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EE80AFE-EBE8-276D-F99D-440E384CC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24185" y="365125"/>
            <a:ext cx="5811838" cy="58118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1E5A3-BC10-A846-E3C5-DF92C912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E2ADF-1327-CBA2-80E4-49D5BEDF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0EBE-E04B-46CB-B1C5-16B52AAFBE24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2391E-7FBC-D2E6-8471-6916A49A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E3450-54F1-90C0-2EBC-C83F4B89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F9FF0CC-FA85-90A2-A2D8-51484E1A1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2486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544-1861-4CF4-A88B-7A07A4D24D05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8D86A35-0140-9DBA-0B5D-5DAD0F3CA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7718" y="2868706"/>
            <a:ext cx="566488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5B925-7A27-E6D9-76B9-646A860D6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2878138"/>
            <a:ext cx="5664883" cy="3335244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170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ig-finger_mint-peach">
    <p:bg>
      <p:bgPr>
        <a:gradFill>
          <a:gsLst>
            <a:gs pos="0">
              <a:schemeClr val="accent1"/>
            </a:gs>
            <a:gs pos="58000">
              <a:schemeClr val="accent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C499AB4-D08E-EEB6-B1B3-0629F032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5CC52B-CDE9-4560-96B7-D40361E566EA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076576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horizontal picture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4B77817-2F38-198D-5AA1-A904949D0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8498945" y="2852869"/>
            <a:ext cx="3356748" cy="3356748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4F89-4C2B-4B55-B779-C0A21B65F445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8D86A35-0140-9DBA-0B5D-5DAD0F3CA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7718" y="2868706"/>
            <a:ext cx="566488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5B925-7A27-E6D9-76B9-646A860D6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2878138"/>
            <a:ext cx="5664883" cy="3335244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165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0C9-468D-47C5-9D18-2916F0078A88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2868706"/>
            <a:ext cx="1147401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9852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orizontal picture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530CE8B-D1FD-AD7D-88F9-60F05A57C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8517688" y="2868705"/>
            <a:ext cx="3338005" cy="3338005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FE61-93A7-4466-990D-4B1CE99046A3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2868706"/>
            <a:ext cx="1147401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9698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B5A9-67F1-AC82-BEDB-B57547600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399" y="1825625"/>
            <a:ext cx="56604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0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38D-37B4-4DA2-9493-B1629E41EB0B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0096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9E15361-A350-B0FD-D07C-29CC4A54D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43856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B5A9-67F1-AC82-BEDB-B57547600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399" y="1825625"/>
            <a:ext cx="56604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0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9C57-4912-4045-8D31-0703EF4D8606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1040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_r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E70A3-C63C-4C6B-9C18-8F98BBE4552F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C684B-A051-2485-69FB-E10D811D9E71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C2E239-669E-8D7C-7263-31D21C1C1B76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1DE6B4-2307-4D5B-2347-C807A12E2FF1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0E5252-991A-08B4-C2F4-C0AEACFA9EBF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22748B-49F3-6CA8-D0CC-BEA9A1BA637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CB106A-215A-D313-FF70-C7AB524DA71A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738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lef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-856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/>
          <a:p>
            <a:fld id="{35EBB7A1-121C-4B04-B760-6E036A8CD639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7965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_right-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/>
          <a:p>
            <a:fld id="{F3726BBC-8FC3-4FC5-886F-4CE243FC1A06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C684B-A051-2485-69FB-E10D811D9E71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C2E239-669E-8D7C-7263-31D21C1C1B76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1DE6B4-2307-4D5B-2347-C807A12E2FF1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0E5252-991A-08B4-C2F4-C0AEACFA9EBF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22748B-49F3-6CA8-D0CC-BEA9A1BA637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CB106A-215A-D313-FF70-C7AB524DA71A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7457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left-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-856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/>
          <a:p>
            <a:fld id="{994BE6EA-31B2-46B1-BBA9-08C4A8D4215D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5039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_right-aqua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/>
          <a:p>
            <a:fld id="{646A3024-2659-4C27-8951-87000AC9C33A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C684B-A051-2485-69FB-E10D811D9E71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C2E239-669E-8D7C-7263-31D21C1C1B76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1DE6B4-2307-4D5B-2347-C807A12E2FF1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0E5252-991A-08B4-C2F4-C0AEACFA9EBF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22748B-49F3-6CA8-D0CC-BEA9A1BA637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CB106A-215A-D313-FF70-C7AB524DA71A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03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ig-finger_blue-mint">
    <p:bg>
      <p:bgPr>
        <a:gradFill>
          <a:gsLst>
            <a:gs pos="0">
              <a:schemeClr val="accent4"/>
            </a:gs>
            <a:gs pos="58000">
              <a:schemeClr val="accent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C499AB4-D08E-EEB6-B1B3-0629F032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6D4E26-9DCE-448B-864A-FB3848D1614F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922883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left-aqua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-856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/>
          <a:p>
            <a:fld id="{4117983A-4312-42F4-9FCC-A1B83E2C6CC9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052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_right-p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/>
          <a:p>
            <a:fld id="{EB00C0E8-E636-4B48-8CFC-5C40D18BF77B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C684B-A051-2485-69FB-E10D811D9E71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C2E239-669E-8D7C-7263-31D21C1C1B76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1DE6B4-2307-4D5B-2347-C807A12E2FF1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0E5252-991A-08B4-C2F4-C0AEACFA9EBF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22748B-49F3-6CA8-D0CC-BEA9A1BA637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CB106A-215A-D313-FF70-C7AB524DA71A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9515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left-p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9DA2D8-7BBC-8977-34AB-76EFD12C260A}"/>
              </a:ext>
            </a:extLst>
          </p:cNvPr>
          <p:cNvSpPr/>
          <p:nvPr userDrawn="1"/>
        </p:nvSpPr>
        <p:spPr>
          <a:xfrm>
            <a:off x="-856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983535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B35E-C365-9999-5689-DF6CB902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11" y="365125"/>
            <a:ext cx="5405288" cy="58118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633F28-B2A1-61D5-1515-F16E487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521" y="6356350"/>
            <a:ext cx="2743200" cy="365125"/>
          </a:xfrm>
        </p:spPr>
        <p:txBody>
          <a:bodyPr/>
          <a:lstStyle/>
          <a:p>
            <a:fld id="{F83A66FF-0AC4-46AF-82AE-5B8D5E1A8B10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0FE1FC-5BB7-4FDC-CE5C-C2ACA406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D8C32-0569-32ED-628D-1AE4BEF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19680" y="6356350"/>
            <a:ext cx="470647" cy="365125"/>
          </a:xfrm>
        </p:spPr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479675"/>
            <a:ext cx="5454650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9876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table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702C-249F-1F51-92B7-13493BE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57199"/>
            <a:ext cx="4412626" cy="212725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DF07-2C01-797E-9C48-BCE7019AF8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44533" y="457200"/>
            <a:ext cx="6888067" cy="5723468"/>
          </a:xfrm>
        </p:spPr>
        <p:txBody>
          <a:bodyPr anchor="ctr"/>
          <a:lstStyle>
            <a:lvl1pPr algn="ctr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Place for tables or charts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0A661-EA25-06C6-92F9-FBBE6B5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400" y="2760132"/>
            <a:ext cx="4412626" cy="3420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9261F28-9B41-97CD-6406-1E693EF8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6EB6-2175-482F-AACC-F27EE0DCD4C6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5376F09-87B3-B83E-1D41-FBA5CCE8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8B1EF2-4296-AA8E-6886-CF5151CF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0571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tables and graphs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E8319A1-CA6D-C6D8-F13B-2550C05F0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43856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4702C-249F-1F51-92B7-13493BE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457199"/>
            <a:ext cx="4412626" cy="212725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DF07-2C01-797E-9C48-BCE7019AF8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44533" y="457200"/>
            <a:ext cx="6888067" cy="5723468"/>
          </a:xfrm>
        </p:spPr>
        <p:txBody>
          <a:bodyPr anchor="ctr"/>
          <a:lstStyle>
            <a:lvl1pPr algn="ctr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Place for tables or charts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0A661-EA25-06C6-92F9-FBBE6B5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400" y="2760132"/>
            <a:ext cx="4412626" cy="3420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9261F28-9B41-97CD-6406-1E693EF8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7831-9528-40DC-9203-29E7C0156581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5376F09-87B3-B83E-1D41-FBA5CCE8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8B1EF2-4296-AA8E-6886-CF5151CF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0346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463675"/>
          </a:xfrm>
        </p:spPr>
        <p:txBody>
          <a:bodyPr anchor="t"/>
          <a:lstStyle/>
          <a:p>
            <a:r>
              <a:rPr lang="en-GB"/>
              <a:t>CLICK TO EDIT MASTER TITLE</a:t>
            </a:r>
            <a:endParaRPr lang="lt-L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C684B-A051-2485-69FB-E10D811D9E71}"/>
              </a:ext>
            </a:extLst>
          </p:cNvPr>
          <p:cNvGrpSpPr/>
          <p:nvPr userDrawn="1"/>
        </p:nvGrpSpPr>
        <p:grpSpPr>
          <a:xfrm>
            <a:off x="4238119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C2E239-669E-8D7C-7263-31D21C1C1B76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1DE6B4-2307-4D5B-2347-C807A12E2FF1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0E5252-991A-08B4-C2F4-C0AEACFA9EBF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22748B-49F3-6CA8-D0CC-BEA9A1BA637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CB106A-215A-D313-FF70-C7AB524DA71A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965960"/>
            <a:ext cx="5454650" cy="4211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5C1B01F4-1423-D373-C936-BF2A283CA0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1871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C57EAC5-55EE-D667-0E14-CFAB89630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316875" y="681037"/>
            <a:ext cx="5495926" cy="5495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EE02-249E-CFD1-9229-3668E03EA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1" y="365125"/>
            <a:ext cx="5453400" cy="1463675"/>
          </a:xfrm>
        </p:spPr>
        <p:txBody>
          <a:bodyPr anchor="t"/>
          <a:lstStyle/>
          <a:p>
            <a:r>
              <a:rPr lang="en-GB"/>
              <a:t>CLICK TO EDIT MASTER TITLE</a:t>
            </a:r>
            <a:endParaRPr lang="lt-L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C684B-A051-2485-69FB-E10D811D9E71}"/>
              </a:ext>
            </a:extLst>
          </p:cNvPr>
          <p:cNvGrpSpPr/>
          <p:nvPr userDrawn="1"/>
        </p:nvGrpSpPr>
        <p:grpSpPr>
          <a:xfrm>
            <a:off x="4238119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6C2E239-669E-8D7C-7263-31D21C1C1B76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C1DE6B4-2307-4D5B-2347-C807A12E2FF1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C0E5252-991A-08B4-C2F4-C0AEACFA9EBF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22748B-49F3-6CA8-D0CC-BEA9A1BA637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6CB106A-215A-D313-FF70-C7AB524DA71A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965960"/>
            <a:ext cx="5454650" cy="4211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5C1B01F4-1423-D373-C936-BF2A283CA0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3553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2720" y="426720"/>
            <a:ext cx="5334000" cy="5750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5C1B01F4-1423-D373-C936-BF2A283CA0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1280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CF3C4FD-282B-50D5-B398-67A028597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522719" y="900422"/>
            <a:ext cx="5297805" cy="529780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9B221D-CADA-73CF-E6FE-EE3F66D1D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2720" y="426720"/>
            <a:ext cx="5297804" cy="5750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5C1B01F4-1423-D373-C936-BF2A283CA0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8809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307D-3505-DC7B-9644-F533D4466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457200"/>
            <a:ext cx="4416425" cy="206586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E69FF-40B6-2E6F-321C-562FF84A0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7600" y="457201"/>
            <a:ext cx="6908800" cy="5706532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A65B-9222-AF57-D413-43ADA65A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0" y="2715684"/>
            <a:ext cx="4416425" cy="34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299CE2-8634-4AD4-DDCB-AA25D1CA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B0F-6BE0-461C-B72D-FBD1279C3DE5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7054C8-7AFF-D47D-65C6-2C9F9E5F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940040-E9A2-5209-2983-4BBFD7AA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73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big-finger_blue-aquamarine">
    <p:bg>
      <p:bgPr>
        <a:gradFill>
          <a:gsLst>
            <a:gs pos="0">
              <a:schemeClr val="accent4"/>
            </a:gs>
            <a:gs pos="57000">
              <a:schemeClr val="accent2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C499AB4-D08E-EEB6-B1B3-0629F032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526" r="18524"/>
          <a:stretch/>
        </p:blipFill>
        <p:spPr>
          <a:xfrm rot="5400000" flipV="1">
            <a:off x="2018153" y="-2018153"/>
            <a:ext cx="6858000" cy="1089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725FA3-CCCA-4CD3-A0C2-A669446A8B38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726434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FB7979-B221-7ACD-6C33-D9A556552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334963" y="1743076"/>
            <a:ext cx="4437062" cy="4437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2307D-3505-DC7B-9644-F533D4466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457200"/>
            <a:ext cx="4416425" cy="206586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E69FF-40B6-2E6F-321C-562FF84A0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7600" y="457201"/>
            <a:ext cx="6908800" cy="5706532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A65B-9222-AF57-D413-43ADA65AD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0" y="2715684"/>
            <a:ext cx="4416425" cy="34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299CE2-8634-4AD4-DDCB-AA25D1CA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92C-3D35-4B55-A4BB-281682EB0ECE}" type="datetime1">
              <a:rPr lang="en-US" smtClean="0"/>
              <a:t>11/12/2025</a:t>
            </a:fld>
            <a:endParaRPr lang="lt-LT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7054C8-7AFF-D47D-65C6-2C9F9E5F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940040-E9A2-5209-2983-4BBFD7AA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1247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27AA-33F0-4100-8EF2-B5C54D68F34A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2868706"/>
            <a:ext cx="566488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8D86A35-0140-9DBA-0B5D-5DAD0F3CA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7718" y="2868706"/>
            <a:ext cx="566488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43218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orizontal picture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373B2C7-FD03-2ECD-38E4-4A0B74144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8444432" y="2841718"/>
            <a:ext cx="3399539" cy="339953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9611-4E52-46F6-A130-0628F99C63A4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2868706"/>
            <a:ext cx="566488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48D86A35-0140-9DBA-0B5D-5DAD0F3CA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7718" y="2868706"/>
            <a:ext cx="5664884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984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4E1F-4293-1FD3-E044-21CC18C88E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400" y="1910817"/>
            <a:ext cx="5638176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6B94D-050D-1682-8F88-DC2E8464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400" y="2725208"/>
            <a:ext cx="5638176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03AEF-9587-927C-4833-40B1F7655EE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10817"/>
            <a:ext cx="5660400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4BE4-DF8E-1AAC-494D-A8C17EB36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5208"/>
            <a:ext cx="5660400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3F9D-9D31-46DE-9418-62B1915D000C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5276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E2F91F3-7E82-405C-F773-AAD6577BE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43856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4E1F-4293-1FD3-E044-21CC18C88E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400" y="1910817"/>
            <a:ext cx="5638176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6B94D-050D-1682-8F88-DC2E8464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400" y="2725208"/>
            <a:ext cx="5638176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03AEF-9587-927C-4833-40B1F7655EE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10817"/>
            <a:ext cx="5660400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4BE4-DF8E-1AAC-494D-A8C17EB36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5208"/>
            <a:ext cx="5660400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A72E-64BC-45F7-8079-7ECCEF1BB649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981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4E1F-4293-1FD3-E044-21CC18C88E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399" y="1888594"/>
            <a:ext cx="3653421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6B94D-050D-1682-8F88-DC2E8464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399" y="2702985"/>
            <a:ext cx="3653421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192F-8F67-4190-B2E3-EEAFDCF0ED81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A21AA0-5833-7142-5738-3E1E58B7B2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79655" y="1888594"/>
            <a:ext cx="3653421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4073B33-21A8-C545-3AC6-4BAC433188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79655" y="2702985"/>
            <a:ext cx="3653421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4A3C9A3-4EDA-510E-A3DE-8028A81CB0C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912" y="1888594"/>
            <a:ext cx="3653421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219313-C661-A4FE-71EF-0B8AA7CC783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99912" y="2702985"/>
            <a:ext cx="3653421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8374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6A66C01-5E74-DFB2-45EE-7C7E13F3D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43856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4E1F-4293-1FD3-E044-21CC18C88E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399" y="1888594"/>
            <a:ext cx="3653421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6B94D-050D-1682-8F88-DC2E8464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399" y="2702985"/>
            <a:ext cx="3653421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023A-A700-4DE2-9345-65D1CEC9E01F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A21AA0-5833-7142-5738-3E1E58B7B2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79655" y="1888594"/>
            <a:ext cx="3653421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4073B33-21A8-C545-3AC6-4BAC433188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79655" y="2702985"/>
            <a:ext cx="3653421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4A3C9A3-4EDA-510E-A3DE-8028A81CB0C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912" y="1888594"/>
            <a:ext cx="3653421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219313-C661-A4FE-71EF-0B8AA7CC783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99912" y="2702985"/>
            <a:ext cx="3653421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0366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4E1F-4293-1FD3-E044-21CC18C88E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39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6B94D-050D-1682-8F88-DC2E8464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39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C326-C9A2-44FA-8AEC-9A7CB60DD751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A21AA0-5833-7142-5738-3E1E58B7B2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0467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4073B33-21A8-C545-3AC6-4BAC433188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0467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4A3C9A3-4EDA-510E-A3DE-8028A81CB0C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995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219313-C661-A4FE-71EF-0B8AA7CC783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995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7DE462-845B-10FF-0433-1D8A23E902C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19523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4D54F6F-C414-06A0-98B9-B861BA0D728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523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9282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0A27480-733E-B420-D226-875A92A9B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43856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84E1F-4293-1FD3-E044-21CC18C88E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39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6B94D-050D-1682-8F88-DC2E8464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39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FC9F-E138-48D7-8ABE-9CDEECD6B3F3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A21AA0-5833-7142-5738-3E1E58B7B2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0467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4073B33-21A8-C545-3AC6-4BAC433188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0467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4A3C9A3-4EDA-510E-A3DE-8028A81CB0C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995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219313-C661-A4FE-71EF-0B8AA7CC783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995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7DE462-845B-10FF-0433-1D8A23E902C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195239" y="1888594"/>
            <a:ext cx="2637362" cy="814386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4D54F6F-C414-06A0-98B9-B861BA0D728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5239" y="2702985"/>
            <a:ext cx="2637362" cy="34554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0020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1410-09F1-4902-A671-6DB86C64FF2F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EE36D97-4CC1-4580-9A4D-B95917C67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6310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9689979-71E8-097E-02BC-8252EEFB3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3222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3644B7D-BF3B-74D4-3DE4-2C5689057C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0134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349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small-finger_white-blue">
    <p:bg>
      <p:bgPr>
        <a:gradFill>
          <a:gsLst>
            <a:gs pos="0">
              <a:schemeClr val="bg2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2E582FA-4BB1-562D-E95C-6097AE3D2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A3D71D-9B0A-4C19-AAC5-3BBF878B7B73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1721170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olumns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BEB8867-E98E-D1BB-1C80-5EB32B468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43856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2ADDB-9A4F-DCF1-42B7-76E963DAA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9" y="365125"/>
            <a:ext cx="1149393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2527-7B6E-440B-99F4-0642F3E118E3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EE36D97-4CC1-4580-9A4D-B95917C67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6310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9689979-71E8-097E-02BC-8252EEFB3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3222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3644B7D-BF3B-74D4-3DE4-2C5689057C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0134" y="1900238"/>
            <a:ext cx="2743199" cy="4303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5409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olumns with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DB1A-7DE1-4B5F-B511-3E9C3F1DB1AC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EE36D97-4CC1-4580-9A4D-B95917C67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6310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9689979-71E8-097E-02BC-8252EEFB3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3222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3644B7D-BF3B-74D4-3DE4-2C5689057C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0134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1787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olumns with horizontal picture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1F8B52B-0067-1A43-5121-12E75CD5A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8467878" y="2841218"/>
            <a:ext cx="3399539" cy="3399539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E10E-886C-4F26-9712-E77B2F0C30D7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AD62A8-0112-3EE8-80B8-3D0D6CCF1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398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EE36D97-4CC1-4580-9A4D-B95917C67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6310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9689979-71E8-097E-02BC-8252EEFB3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3222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3644B7D-BF3B-74D4-3DE4-2C5689057C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0134" y="2868706"/>
            <a:ext cx="2743199" cy="33352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DC3DEF-4E48-7956-1B4B-3B2A28C9C4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72573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68112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olumns with horizontal pictur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4735-9254-4C55-A8A2-FB83DB7240BB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D3EF68-5545-7E6F-7A32-E268A1273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399" y="2788706"/>
            <a:ext cx="3653421" cy="8143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4880DE-4C53-6E6C-D6D4-122F1CDA662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79655" y="2788706"/>
            <a:ext cx="3653421" cy="8143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835BE8-95C6-2896-0760-E9F8C78607C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912" y="2788706"/>
            <a:ext cx="3653421" cy="8143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604DEF-F646-B422-65FB-02D27DAF19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3719512"/>
            <a:ext cx="3654425" cy="2437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9AE1FC6-A84E-73BD-A786-9C68426CB8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5455" y="3719512"/>
            <a:ext cx="3654425" cy="2437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1C35637-FBA8-E466-57F4-4C90430711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2135" y="3719512"/>
            <a:ext cx="3654425" cy="2437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CCFA6E-FBBA-93DA-AF76-F3016A6BFF9D}"/>
              </a:ext>
            </a:extLst>
          </p:cNvPr>
          <p:cNvSpPr/>
          <p:nvPr userDrawn="1"/>
        </p:nvSpPr>
        <p:spPr>
          <a:xfrm>
            <a:off x="1337524" y="1080660"/>
            <a:ext cx="1554480" cy="1554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21A9E5-51EE-97EA-5CCA-C664BE546BFF}"/>
              </a:ext>
            </a:extLst>
          </p:cNvPr>
          <p:cNvSpPr/>
          <p:nvPr userDrawn="1"/>
        </p:nvSpPr>
        <p:spPr>
          <a:xfrm>
            <a:off x="5323115" y="1080660"/>
            <a:ext cx="1554480" cy="1554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5C33C3-4936-8826-EE95-D52771059973}"/>
              </a:ext>
            </a:extLst>
          </p:cNvPr>
          <p:cNvSpPr/>
          <p:nvPr userDrawn="1"/>
        </p:nvSpPr>
        <p:spPr>
          <a:xfrm>
            <a:off x="9308706" y="1080660"/>
            <a:ext cx="1554480" cy="1554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40CD0CF-4166-C020-9AB1-E4396B8FF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2011680"/>
          </a:xfrm>
          <a:custGeom>
            <a:avLst/>
            <a:gdLst>
              <a:gd name="connsiteX0" fmla="*/ 0 w 12192000"/>
              <a:gd name="connsiteY0" fmla="*/ 0 h 2011680"/>
              <a:gd name="connsiteX1" fmla="*/ 12192000 w 12192000"/>
              <a:gd name="connsiteY1" fmla="*/ 0 h 2011680"/>
              <a:gd name="connsiteX2" fmla="*/ 12192000 w 12192000"/>
              <a:gd name="connsiteY2" fmla="*/ 2011680 h 2011680"/>
              <a:gd name="connsiteX3" fmla="*/ 10919798 w 12192000"/>
              <a:gd name="connsiteY3" fmla="*/ 2011680 h 2011680"/>
              <a:gd name="connsiteX4" fmla="*/ 10930028 w 12192000"/>
              <a:gd name="connsiteY4" fmla="*/ 1944650 h 2011680"/>
              <a:gd name="connsiteX5" fmla="*/ 10934409 w 12192000"/>
              <a:gd name="connsiteY5" fmla="*/ 1857900 h 2011680"/>
              <a:gd name="connsiteX6" fmla="*/ 10085946 w 12192000"/>
              <a:gd name="connsiteY6" fmla="*/ 1009437 h 2011680"/>
              <a:gd name="connsiteX7" fmla="*/ 9237483 w 12192000"/>
              <a:gd name="connsiteY7" fmla="*/ 1857900 h 2011680"/>
              <a:gd name="connsiteX8" fmla="*/ 9241864 w 12192000"/>
              <a:gd name="connsiteY8" fmla="*/ 1944650 h 2011680"/>
              <a:gd name="connsiteX9" fmla="*/ 9252094 w 12192000"/>
              <a:gd name="connsiteY9" fmla="*/ 2011680 h 2011680"/>
              <a:gd name="connsiteX10" fmla="*/ 6934208 w 12192000"/>
              <a:gd name="connsiteY10" fmla="*/ 2011680 h 2011680"/>
              <a:gd name="connsiteX11" fmla="*/ 6944437 w 12192000"/>
              <a:gd name="connsiteY11" fmla="*/ 1944650 h 2011680"/>
              <a:gd name="connsiteX12" fmla="*/ 6948818 w 12192000"/>
              <a:gd name="connsiteY12" fmla="*/ 1857900 h 2011680"/>
              <a:gd name="connsiteX13" fmla="*/ 6100355 w 12192000"/>
              <a:gd name="connsiteY13" fmla="*/ 1009437 h 2011680"/>
              <a:gd name="connsiteX14" fmla="*/ 5251892 w 12192000"/>
              <a:gd name="connsiteY14" fmla="*/ 1857900 h 2011680"/>
              <a:gd name="connsiteX15" fmla="*/ 5256273 w 12192000"/>
              <a:gd name="connsiteY15" fmla="*/ 1944650 h 2011680"/>
              <a:gd name="connsiteX16" fmla="*/ 5266504 w 12192000"/>
              <a:gd name="connsiteY16" fmla="*/ 2011680 h 2011680"/>
              <a:gd name="connsiteX17" fmla="*/ 2948616 w 12192000"/>
              <a:gd name="connsiteY17" fmla="*/ 2011680 h 2011680"/>
              <a:gd name="connsiteX18" fmla="*/ 2958846 w 12192000"/>
              <a:gd name="connsiteY18" fmla="*/ 1944650 h 2011680"/>
              <a:gd name="connsiteX19" fmla="*/ 2963227 w 12192000"/>
              <a:gd name="connsiteY19" fmla="*/ 1857900 h 2011680"/>
              <a:gd name="connsiteX20" fmla="*/ 2114764 w 12192000"/>
              <a:gd name="connsiteY20" fmla="*/ 1009437 h 2011680"/>
              <a:gd name="connsiteX21" fmla="*/ 1266301 w 12192000"/>
              <a:gd name="connsiteY21" fmla="*/ 1857900 h 2011680"/>
              <a:gd name="connsiteX22" fmla="*/ 1270682 w 12192000"/>
              <a:gd name="connsiteY22" fmla="*/ 1944650 h 2011680"/>
              <a:gd name="connsiteX23" fmla="*/ 1280912 w 12192000"/>
              <a:gd name="connsiteY23" fmla="*/ 2011680 h 2011680"/>
              <a:gd name="connsiteX24" fmla="*/ 0 w 12192000"/>
              <a:gd name="connsiteY24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2011680">
                <a:moveTo>
                  <a:pt x="0" y="0"/>
                </a:moveTo>
                <a:lnTo>
                  <a:pt x="12192000" y="0"/>
                </a:lnTo>
                <a:lnTo>
                  <a:pt x="12192000" y="2011680"/>
                </a:lnTo>
                <a:lnTo>
                  <a:pt x="10919798" y="2011680"/>
                </a:lnTo>
                <a:lnTo>
                  <a:pt x="10930028" y="1944650"/>
                </a:lnTo>
                <a:cubicBezTo>
                  <a:pt x="10932925" y="1916128"/>
                  <a:pt x="10934409" y="1887187"/>
                  <a:pt x="10934409" y="1857900"/>
                </a:cubicBezTo>
                <a:cubicBezTo>
                  <a:pt x="10934409" y="1389307"/>
                  <a:pt x="10554539" y="1009437"/>
                  <a:pt x="10085946" y="1009437"/>
                </a:cubicBezTo>
                <a:cubicBezTo>
                  <a:pt x="9617353" y="1009437"/>
                  <a:pt x="9237483" y="1389307"/>
                  <a:pt x="9237483" y="1857900"/>
                </a:cubicBezTo>
                <a:cubicBezTo>
                  <a:pt x="9237483" y="1887187"/>
                  <a:pt x="9238967" y="1916128"/>
                  <a:pt x="9241864" y="1944650"/>
                </a:cubicBezTo>
                <a:lnTo>
                  <a:pt x="9252094" y="2011680"/>
                </a:lnTo>
                <a:lnTo>
                  <a:pt x="6934208" y="2011680"/>
                </a:lnTo>
                <a:lnTo>
                  <a:pt x="6944437" y="1944650"/>
                </a:lnTo>
                <a:cubicBezTo>
                  <a:pt x="6947334" y="1916128"/>
                  <a:pt x="6948818" y="1887187"/>
                  <a:pt x="6948818" y="1857900"/>
                </a:cubicBezTo>
                <a:cubicBezTo>
                  <a:pt x="6948818" y="1389307"/>
                  <a:pt x="6568948" y="1009437"/>
                  <a:pt x="6100355" y="1009437"/>
                </a:cubicBezTo>
                <a:cubicBezTo>
                  <a:pt x="5631762" y="1009437"/>
                  <a:pt x="5251892" y="1389307"/>
                  <a:pt x="5251892" y="1857900"/>
                </a:cubicBezTo>
                <a:cubicBezTo>
                  <a:pt x="5251892" y="1887187"/>
                  <a:pt x="5253376" y="1916128"/>
                  <a:pt x="5256273" y="1944650"/>
                </a:cubicBezTo>
                <a:lnTo>
                  <a:pt x="5266504" y="2011680"/>
                </a:lnTo>
                <a:lnTo>
                  <a:pt x="2948616" y="2011680"/>
                </a:lnTo>
                <a:lnTo>
                  <a:pt x="2958846" y="1944650"/>
                </a:lnTo>
                <a:cubicBezTo>
                  <a:pt x="2961743" y="1916128"/>
                  <a:pt x="2963227" y="1887187"/>
                  <a:pt x="2963227" y="1857900"/>
                </a:cubicBezTo>
                <a:cubicBezTo>
                  <a:pt x="2963227" y="1389307"/>
                  <a:pt x="2583357" y="1009437"/>
                  <a:pt x="2114764" y="1009437"/>
                </a:cubicBezTo>
                <a:cubicBezTo>
                  <a:pt x="1646171" y="1009437"/>
                  <a:pt x="1266301" y="1389307"/>
                  <a:pt x="1266301" y="1857900"/>
                </a:cubicBezTo>
                <a:cubicBezTo>
                  <a:pt x="1266301" y="1887187"/>
                  <a:pt x="1267785" y="1916128"/>
                  <a:pt x="1270682" y="1944650"/>
                </a:cubicBezTo>
                <a:lnTo>
                  <a:pt x="1280912" y="2011680"/>
                </a:lnTo>
                <a:lnTo>
                  <a:pt x="0" y="2011680"/>
                </a:lnTo>
                <a:close/>
              </a:path>
            </a:pathLst>
          </a:custGeo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9908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olumns with horizontal picture and three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EB64E3-EFF5-E276-260E-B24B81A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EC4C-A081-4C55-8C41-EB72225EC7DA}" type="datetime1">
              <a:rPr lang="en-US" smtClean="0"/>
              <a:t>11/12/2025</a:t>
            </a:fld>
            <a:endParaRPr lang="lt-LT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53346D-6DA6-55C0-F734-126A514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60AACB-FA49-4FB3-F87E-AF5FD4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D3EF68-5545-7E6F-7A32-E268A12737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399" y="2788706"/>
            <a:ext cx="3653421" cy="8143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4880DE-4C53-6E6C-D6D4-122F1CDA662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279655" y="2788706"/>
            <a:ext cx="3653421" cy="8143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835BE8-95C6-2896-0760-E9F8C78607C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912" y="2788706"/>
            <a:ext cx="3653421" cy="8143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604DEF-F646-B422-65FB-02D27DAF19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3719512"/>
            <a:ext cx="3654425" cy="2437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9AE1FC6-A84E-73BD-A786-9C68426CB8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5455" y="3719512"/>
            <a:ext cx="3654425" cy="2437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1C35637-FBA8-E466-57F4-4C90430711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2135" y="3719512"/>
            <a:ext cx="3654425" cy="2437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840CD0CF-4166-C020-9AB1-E4396B8FF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2011680"/>
          </a:xfrm>
          <a:custGeom>
            <a:avLst/>
            <a:gdLst>
              <a:gd name="connsiteX0" fmla="*/ 0 w 12192000"/>
              <a:gd name="connsiteY0" fmla="*/ 0 h 2011680"/>
              <a:gd name="connsiteX1" fmla="*/ 12192000 w 12192000"/>
              <a:gd name="connsiteY1" fmla="*/ 0 h 2011680"/>
              <a:gd name="connsiteX2" fmla="*/ 12192000 w 12192000"/>
              <a:gd name="connsiteY2" fmla="*/ 2011680 h 2011680"/>
              <a:gd name="connsiteX3" fmla="*/ 10919798 w 12192000"/>
              <a:gd name="connsiteY3" fmla="*/ 2011680 h 2011680"/>
              <a:gd name="connsiteX4" fmla="*/ 10930028 w 12192000"/>
              <a:gd name="connsiteY4" fmla="*/ 1944650 h 2011680"/>
              <a:gd name="connsiteX5" fmla="*/ 10934409 w 12192000"/>
              <a:gd name="connsiteY5" fmla="*/ 1857900 h 2011680"/>
              <a:gd name="connsiteX6" fmla="*/ 10085946 w 12192000"/>
              <a:gd name="connsiteY6" fmla="*/ 1009437 h 2011680"/>
              <a:gd name="connsiteX7" fmla="*/ 9237483 w 12192000"/>
              <a:gd name="connsiteY7" fmla="*/ 1857900 h 2011680"/>
              <a:gd name="connsiteX8" fmla="*/ 9241864 w 12192000"/>
              <a:gd name="connsiteY8" fmla="*/ 1944650 h 2011680"/>
              <a:gd name="connsiteX9" fmla="*/ 9252094 w 12192000"/>
              <a:gd name="connsiteY9" fmla="*/ 2011680 h 2011680"/>
              <a:gd name="connsiteX10" fmla="*/ 6934208 w 12192000"/>
              <a:gd name="connsiteY10" fmla="*/ 2011680 h 2011680"/>
              <a:gd name="connsiteX11" fmla="*/ 6944437 w 12192000"/>
              <a:gd name="connsiteY11" fmla="*/ 1944650 h 2011680"/>
              <a:gd name="connsiteX12" fmla="*/ 6948818 w 12192000"/>
              <a:gd name="connsiteY12" fmla="*/ 1857900 h 2011680"/>
              <a:gd name="connsiteX13" fmla="*/ 6100355 w 12192000"/>
              <a:gd name="connsiteY13" fmla="*/ 1009437 h 2011680"/>
              <a:gd name="connsiteX14" fmla="*/ 5251892 w 12192000"/>
              <a:gd name="connsiteY14" fmla="*/ 1857900 h 2011680"/>
              <a:gd name="connsiteX15" fmla="*/ 5256273 w 12192000"/>
              <a:gd name="connsiteY15" fmla="*/ 1944650 h 2011680"/>
              <a:gd name="connsiteX16" fmla="*/ 5266504 w 12192000"/>
              <a:gd name="connsiteY16" fmla="*/ 2011680 h 2011680"/>
              <a:gd name="connsiteX17" fmla="*/ 2948616 w 12192000"/>
              <a:gd name="connsiteY17" fmla="*/ 2011680 h 2011680"/>
              <a:gd name="connsiteX18" fmla="*/ 2958846 w 12192000"/>
              <a:gd name="connsiteY18" fmla="*/ 1944650 h 2011680"/>
              <a:gd name="connsiteX19" fmla="*/ 2963227 w 12192000"/>
              <a:gd name="connsiteY19" fmla="*/ 1857900 h 2011680"/>
              <a:gd name="connsiteX20" fmla="*/ 2114764 w 12192000"/>
              <a:gd name="connsiteY20" fmla="*/ 1009437 h 2011680"/>
              <a:gd name="connsiteX21" fmla="*/ 1266301 w 12192000"/>
              <a:gd name="connsiteY21" fmla="*/ 1857900 h 2011680"/>
              <a:gd name="connsiteX22" fmla="*/ 1270682 w 12192000"/>
              <a:gd name="connsiteY22" fmla="*/ 1944650 h 2011680"/>
              <a:gd name="connsiteX23" fmla="*/ 1280912 w 12192000"/>
              <a:gd name="connsiteY23" fmla="*/ 2011680 h 2011680"/>
              <a:gd name="connsiteX24" fmla="*/ 0 w 12192000"/>
              <a:gd name="connsiteY24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2011680">
                <a:moveTo>
                  <a:pt x="0" y="0"/>
                </a:moveTo>
                <a:lnTo>
                  <a:pt x="12192000" y="0"/>
                </a:lnTo>
                <a:lnTo>
                  <a:pt x="12192000" y="2011680"/>
                </a:lnTo>
                <a:lnTo>
                  <a:pt x="10919798" y="2011680"/>
                </a:lnTo>
                <a:lnTo>
                  <a:pt x="10930028" y="1944650"/>
                </a:lnTo>
                <a:cubicBezTo>
                  <a:pt x="10932925" y="1916128"/>
                  <a:pt x="10934409" y="1887187"/>
                  <a:pt x="10934409" y="1857900"/>
                </a:cubicBezTo>
                <a:cubicBezTo>
                  <a:pt x="10934409" y="1389307"/>
                  <a:pt x="10554539" y="1009437"/>
                  <a:pt x="10085946" y="1009437"/>
                </a:cubicBezTo>
                <a:cubicBezTo>
                  <a:pt x="9617353" y="1009437"/>
                  <a:pt x="9237483" y="1389307"/>
                  <a:pt x="9237483" y="1857900"/>
                </a:cubicBezTo>
                <a:cubicBezTo>
                  <a:pt x="9237483" y="1887187"/>
                  <a:pt x="9238967" y="1916128"/>
                  <a:pt x="9241864" y="1944650"/>
                </a:cubicBezTo>
                <a:lnTo>
                  <a:pt x="9252094" y="2011680"/>
                </a:lnTo>
                <a:lnTo>
                  <a:pt x="6934208" y="2011680"/>
                </a:lnTo>
                <a:lnTo>
                  <a:pt x="6944437" y="1944650"/>
                </a:lnTo>
                <a:cubicBezTo>
                  <a:pt x="6947334" y="1916128"/>
                  <a:pt x="6948818" y="1887187"/>
                  <a:pt x="6948818" y="1857900"/>
                </a:cubicBezTo>
                <a:cubicBezTo>
                  <a:pt x="6948818" y="1389307"/>
                  <a:pt x="6568948" y="1009437"/>
                  <a:pt x="6100355" y="1009437"/>
                </a:cubicBezTo>
                <a:cubicBezTo>
                  <a:pt x="5631762" y="1009437"/>
                  <a:pt x="5251892" y="1389307"/>
                  <a:pt x="5251892" y="1857900"/>
                </a:cubicBezTo>
                <a:cubicBezTo>
                  <a:pt x="5251892" y="1887187"/>
                  <a:pt x="5253376" y="1916128"/>
                  <a:pt x="5256273" y="1944650"/>
                </a:cubicBezTo>
                <a:lnTo>
                  <a:pt x="5266504" y="2011680"/>
                </a:lnTo>
                <a:lnTo>
                  <a:pt x="2948616" y="2011680"/>
                </a:lnTo>
                <a:lnTo>
                  <a:pt x="2958846" y="1944650"/>
                </a:lnTo>
                <a:cubicBezTo>
                  <a:pt x="2961743" y="1916128"/>
                  <a:pt x="2963227" y="1887187"/>
                  <a:pt x="2963227" y="1857900"/>
                </a:cubicBezTo>
                <a:cubicBezTo>
                  <a:pt x="2963227" y="1389307"/>
                  <a:pt x="2583357" y="1009437"/>
                  <a:pt x="2114764" y="1009437"/>
                </a:cubicBezTo>
                <a:cubicBezTo>
                  <a:pt x="1646171" y="1009437"/>
                  <a:pt x="1266301" y="1389307"/>
                  <a:pt x="1266301" y="1857900"/>
                </a:cubicBezTo>
                <a:cubicBezTo>
                  <a:pt x="1266301" y="1887187"/>
                  <a:pt x="1267785" y="1916128"/>
                  <a:pt x="1270682" y="1944650"/>
                </a:cubicBezTo>
                <a:lnTo>
                  <a:pt x="1280912" y="2011680"/>
                </a:lnTo>
                <a:lnTo>
                  <a:pt x="0" y="2011680"/>
                </a:lnTo>
                <a:close/>
              </a:path>
            </a:pathLst>
          </a:custGeo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F53B69-7D87-B1C9-1B74-4E2CB1C2188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37524" y="1080660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ECCB31-25C5-6FDC-EF9A-4CAB0A4ADC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41634" y="1080660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99FA17-A354-D84F-38C7-42824B1C087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16868" y="1080660"/>
            <a:ext cx="1554480" cy="1554480"/>
          </a:xfrm>
          <a:custGeom>
            <a:avLst/>
            <a:gdLst>
              <a:gd name="connsiteX0" fmla="*/ 777240 w 1554480"/>
              <a:gd name="connsiteY0" fmla="*/ 0 h 1554480"/>
              <a:gd name="connsiteX1" fmla="*/ 1554480 w 1554480"/>
              <a:gd name="connsiteY1" fmla="*/ 777240 h 1554480"/>
              <a:gd name="connsiteX2" fmla="*/ 777240 w 1554480"/>
              <a:gd name="connsiteY2" fmla="*/ 1554480 h 1554480"/>
              <a:gd name="connsiteX3" fmla="*/ 0 w 1554480"/>
              <a:gd name="connsiteY3" fmla="*/ 777240 h 1554480"/>
              <a:gd name="connsiteX4" fmla="*/ 777240 w 1554480"/>
              <a:gd name="connsiteY4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80" h="1554480">
                <a:moveTo>
                  <a:pt x="777240" y="0"/>
                </a:move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ubicBezTo>
                  <a:pt x="0" y="347982"/>
                  <a:pt x="347982" y="0"/>
                  <a:pt x="777240" y="0"/>
                </a:cubicBezTo>
                <a:close/>
              </a:path>
            </a:pathLst>
          </a:custGeo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07185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white-blue">
    <p:bg>
      <p:bgPr>
        <a:gradFill>
          <a:gsLst>
            <a:gs pos="0">
              <a:schemeClr val="bg2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552A29-592A-0AC4-750D-A305E0475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50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1E6B6-258A-4214-9067-9ED78B760152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EDF5A1-58F8-4398-CE42-CB5C6BA45F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114A81-029F-E5B6-6D30-573A00622CD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2FE28D-B698-1D6E-06D8-80D8D047CEF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A55EBD-69C0-BBAB-1267-2EB06445E58B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F08B908-04EF-DCA3-0625-FC65600C83A5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5867588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mint-blue">
    <p:bg>
      <p:bgPr>
        <a:gradFill>
          <a:gsLst>
            <a:gs pos="0">
              <a:schemeClr val="accent1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552A29-592A-0AC4-750D-A305E0475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50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1E6B6-258A-4214-9067-9ED78B760152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EDF5A1-58F8-4398-CE42-CB5C6BA45F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114A81-029F-E5B6-6D30-573A00622CD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2FE28D-B698-1D6E-06D8-80D8D047CEF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A55EBD-69C0-BBAB-1267-2EB06445E58B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F08B908-04EF-DCA3-0625-FC65600C83A5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55647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aquamarine-blue">
    <p:bg>
      <p:bgPr>
        <a:gradFill>
          <a:gsLst>
            <a:gs pos="0">
              <a:schemeClr val="accent2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552A29-592A-0AC4-750D-A305E0475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50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1E6B6-258A-4214-9067-9ED78B760152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EDF5A1-58F8-4398-CE42-CB5C6BA45F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114A81-029F-E5B6-6D30-573A00622CD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2FE28D-B698-1D6E-06D8-80D8D047CEF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A55EBD-69C0-BBAB-1267-2EB06445E58B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F08B908-04EF-DCA3-0625-FC65600C83A5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425359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mint-peach">
    <p:bg>
      <p:bgPr>
        <a:gradFill>
          <a:gsLst>
            <a:gs pos="0">
              <a:schemeClr val="accent1"/>
            </a:gs>
            <a:gs pos="42000">
              <a:schemeClr val="accent3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552A29-592A-0AC4-750D-A305E0475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50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1E6B6-258A-4214-9067-9ED78B760152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EDF5A1-58F8-4398-CE42-CB5C6BA45F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114A81-029F-E5B6-6D30-573A00622CD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2FE28D-B698-1D6E-06D8-80D8D047CEF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A55EBD-69C0-BBAB-1267-2EB06445E58B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F08B908-04EF-DCA3-0625-FC65600C83A5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378156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blue-mint">
    <p:bg>
      <p:bgPr>
        <a:gradFill>
          <a:gsLst>
            <a:gs pos="0">
              <a:schemeClr val="accent4"/>
            </a:gs>
            <a:gs pos="42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552A29-592A-0AC4-750D-A305E0475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50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1E6B6-258A-4214-9067-9ED78B760152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EDF5A1-58F8-4398-CE42-CB5C6BA45F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114A81-029F-E5B6-6D30-573A00622CD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2FE28D-B698-1D6E-06D8-80D8D047CEF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A55EBD-69C0-BBAB-1267-2EB06445E58B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F08B908-04EF-DCA3-0625-FC65600C83A5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9087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small-finger_mint-blue">
    <p:bg>
      <p:bgPr>
        <a:gradFill>
          <a:gsLst>
            <a:gs pos="0">
              <a:schemeClr val="accent1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9500D15-0C02-B94A-608F-5C0176D6C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C0B5DE-0FC9-4067-8F70-9D3BA43457D0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425051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blue-aquamarine">
    <p:bg>
      <p:bgPr>
        <a:gradFill>
          <a:gsLst>
            <a:gs pos="0">
              <a:schemeClr val="accent4"/>
            </a:gs>
            <a:gs pos="42000">
              <a:schemeClr val="accent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552A29-592A-0AC4-750D-A305E0475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50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1E6B6-258A-4214-9067-9ED78B760152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EDF5A1-58F8-4398-CE42-CB5C6BA45F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6114A81-029F-E5B6-6D30-573A00622CD3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2FE28D-B698-1D6E-06D8-80D8D047CEF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A55EBD-69C0-BBAB-1267-2EB06445E58B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F08B908-04EF-DCA3-0625-FC65600C83A5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700712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8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14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m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8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05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aquamar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8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88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eac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398" y="368300"/>
            <a:ext cx="11505500" cy="496918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98" y="5664192"/>
            <a:ext cx="6464735" cy="981935"/>
          </a:xfrm>
        </p:spPr>
        <p:txBody>
          <a:bodyPr/>
          <a:lstStyle>
            <a:lvl1pPr marL="342900" indent="-342900">
              <a:buFont typeface="System Font Regular"/>
              <a:buChar char="–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59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_white-blue">
    <p:bg>
      <p:bgPr>
        <a:gradFill>
          <a:gsLst>
            <a:gs pos="0">
              <a:schemeClr val="bg1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D4BB774E-101E-40AA-66FD-83E10100C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-376428" y="376428"/>
            <a:ext cx="6848856" cy="6096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78" y="472608"/>
            <a:ext cx="5468044" cy="455659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77" y="5182096"/>
            <a:ext cx="5468045" cy="643467"/>
          </a:xfrm>
        </p:spPr>
        <p:txBody>
          <a:bodyPr>
            <a:normAutofit/>
          </a:bodyPr>
          <a:lstStyle>
            <a:lvl1pPr marL="285750" indent="-285750"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425784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9550255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_mint-blue">
    <p:bg>
      <p:bgPr>
        <a:gradFill>
          <a:gsLst>
            <a:gs pos="0">
              <a:schemeClr val="accent1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D4BB774E-101E-40AA-66FD-83E10100C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-376428" y="376428"/>
            <a:ext cx="6848856" cy="6096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78" y="472608"/>
            <a:ext cx="5468044" cy="455659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77" y="5182096"/>
            <a:ext cx="5468045" cy="643467"/>
          </a:xfrm>
        </p:spPr>
        <p:txBody>
          <a:bodyPr>
            <a:normAutofit/>
          </a:bodyPr>
          <a:lstStyle>
            <a:lvl1pPr marL="285750" indent="-285750"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425784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6325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_aquamarine-blue">
    <p:bg>
      <p:bgPr>
        <a:gradFill>
          <a:gsLst>
            <a:gs pos="0">
              <a:schemeClr val="accent2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D4BB774E-101E-40AA-66FD-83E10100C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-376428" y="376428"/>
            <a:ext cx="6848856" cy="6096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78" y="472608"/>
            <a:ext cx="5468044" cy="455659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77" y="5182096"/>
            <a:ext cx="5468045" cy="643467"/>
          </a:xfrm>
        </p:spPr>
        <p:txBody>
          <a:bodyPr>
            <a:normAutofit/>
          </a:bodyPr>
          <a:lstStyle>
            <a:lvl1pPr marL="285750" indent="-285750"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4257840" y="6246550"/>
            <a:ext cx="1574682" cy="212130"/>
            <a:chOff x="10391270" y="6450036"/>
            <a:chExt cx="1498186" cy="201825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738825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_mint-peach">
    <p:bg>
      <p:bgPr>
        <a:gradFill>
          <a:gsLst>
            <a:gs pos="0">
              <a:schemeClr val="accent1"/>
            </a:gs>
            <a:gs pos="42000">
              <a:schemeClr val="accent3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D4BB774E-101E-40AA-66FD-83E10100C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-376428" y="376428"/>
            <a:ext cx="6848856" cy="6096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78" y="472608"/>
            <a:ext cx="5468044" cy="455659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77" y="5182096"/>
            <a:ext cx="5468045" cy="643467"/>
          </a:xfrm>
        </p:spPr>
        <p:txBody>
          <a:bodyPr>
            <a:normAutofit/>
          </a:bodyPr>
          <a:lstStyle>
            <a:lvl1pPr marL="285750" indent="-285750"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425784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2003529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_blue-mint">
    <p:bg>
      <p:bgPr>
        <a:gradFill>
          <a:gsLst>
            <a:gs pos="0">
              <a:schemeClr val="accent4"/>
            </a:gs>
            <a:gs pos="42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D4BB774E-101E-40AA-66FD-83E10100C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-376428" y="376428"/>
            <a:ext cx="6848856" cy="6096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78" y="472608"/>
            <a:ext cx="5468044" cy="455659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77" y="5182096"/>
            <a:ext cx="5468045" cy="643467"/>
          </a:xfrm>
        </p:spPr>
        <p:txBody>
          <a:bodyPr>
            <a:normAutofit/>
          </a:bodyPr>
          <a:lstStyle>
            <a:lvl1pPr marL="285750" indent="-285750"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425784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0025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small-finger_aquamarine-blue">
    <p:bg>
      <p:bgPr>
        <a:gradFill>
          <a:gsLst>
            <a:gs pos="0">
              <a:schemeClr val="accent2"/>
            </a:gs>
            <a:gs pos="42000">
              <a:schemeClr val="tx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261DE95-48D3-14D6-4E14-EE9ADD50A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0" y="0"/>
            <a:ext cx="6848856" cy="684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82191-C4E8-87E6-C36D-56EB87539C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399" y="406399"/>
            <a:ext cx="9144000" cy="3195639"/>
          </a:xfrm>
        </p:spPr>
        <p:txBody>
          <a:bodyPr anchor="t">
            <a:noAutofit/>
          </a:bodyPr>
          <a:lstStyle>
            <a:lvl1pPr algn="l">
              <a:defRPr sz="7200"/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</a:t>
            </a:r>
            <a:br>
              <a:rPr lang="en-GB"/>
            </a:br>
            <a:r>
              <a:rPr lang="en-GB"/>
              <a:t>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EB11-DDCE-34A9-61CF-1F12620D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008437"/>
            <a:ext cx="9144000" cy="108758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28EB2-2A14-1A57-F644-3C417E98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517" y="62690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8CA940-A8D7-446D-9317-E4F7FE453070}" type="datetime1">
              <a:rPr lang="en-US" smtClean="0"/>
              <a:t>11/12/2025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A8055-C5F6-4CD5-6009-4693878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399" y="6269037"/>
            <a:ext cx="53600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45E1D-4D39-8544-8136-D277ED4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0676" y="6269037"/>
            <a:ext cx="4706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6937FE-395C-9933-3D73-1663F3928C74}"/>
              </a:ext>
            </a:extLst>
          </p:cNvPr>
          <p:cNvGrpSpPr/>
          <p:nvPr userDrawn="1"/>
        </p:nvGrpSpPr>
        <p:grpSpPr>
          <a:xfrm>
            <a:off x="9098750" y="6152837"/>
            <a:ext cx="2710393" cy="365125"/>
            <a:chOff x="10391270" y="6450036"/>
            <a:chExt cx="1498186" cy="201825"/>
          </a:xfrm>
          <a:solidFill>
            <a:schemeClr val="bg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09AF223-CEA3-70EF-321D-865D4366CC7C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8A6EE15-2D7D-779F-69FF-1CBF389917CE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5B05AD-EF1E-EE3F-EE06-354AF7C1265C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E3E14EB-8FAF-A61B-33A6-F641D796E64C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DB052F-D527-1DDD-4859-EDB418001F1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783273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_blue-aquamarine">
    <p:bg>
      <p:bgPr>
        <a:gradFill>
          <a:gsLst>
            <a:gs pos="0">
              <a:schemeClr val="accent4"/>
            </a:gs>
            <a:gs pos="42000">
              <a:schemeClr val="accent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D4BB774E-101E-40AA-66FD-83E10100C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992"/>
          <a:stretch/>
        </p:blipFill>
        <p:spPr>
          <a:xfrm rot="5400000" flipV="1">
            <a:off x="-376428" y="376428"/>
            <a:ext cx="6848856" cy="6096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E9C3CD-FD46-453D-6DD5-9514D1B6D3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A8585-ABE2-E5E2-F5C3-036FF6DAA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478" y="472608"/>
            <a:ext cx="5468044" cy="455659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9559-D928-4E6C-2B8D-17CF542C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77" y="5182096"/>
            <a:ext cx="5468045" cy="643467"/>
          </a:xfrm>
        </p:spPr>
        <p:txBody>
          <a:bodyPr>
            <a:normAutofit/>
          </a:bodyPr>
          <a:lstStyle>
            <a:lvl1pPr marL="285750" indent="-285750">
              <a:buFont typeface="System Font Regular"/>
              <a:buChar char="–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B0BCD-4269-AC2E-EFF3-BA1C5C0DA56E}"/>
              </a:ext>
            </a:extLst>
          </p:cNvPr>
          <p:cNvGrpSpPr/>
          <p:nvPr userDrawn="1"/>
        </p:nvGrpSpPr>
        <p:grpSpPr>
          <a:xfrm>
            <a:off x="4257840" y="6246550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DCBF3EB-5063-6861-0EFE-C03A485EC9A2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0B5964-B37C-8F95-59D0-33358CAAB414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EFBD14-0434-7030-35CC-9E45D4BE5BF9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4FF3A4-A14C-B224-3F15-EA4D3DABCEBF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17218B-CA4D-6057-1045-3AF113D2C5E4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1403302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EB31-D3D5-4717-882A-1B6D29343024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B1DB95-67DE-0F01-A325-3453398C2D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399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AA4CBEF-07FB-B3B4-3549-66AE4A1C7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5740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DCAD80F-F7B7-E990-9AD4-FF93D25C04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2081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6D964C7-1880-6E69-6E68-6A7E9F8B1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8422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3E263D-4031-16B1-2DFA-6290277E18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4763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D5C1D3-7FF7-5385-8412-2EA46E84DC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BDCB3E5-5AA6-6E11-AEBF-836E97E2C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89598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40194CA-811F-9544-DE10-99A3496AC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2492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39C4CED-377F-8DCE-7EE6-DE9DA3BFF5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3315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FA40D1-42A0-5630-1FBF-2D721900E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64138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5331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am photos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3DD9DE4-E474-8AA2-4CEC-67D80BE1F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55579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3664-89D3-4ABB-B490-EC7E4D0B2258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B1DB95-67DE-0F01-A325-3453398C2D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399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AA4CBEF-07FB-B3B4-3549-66AE4A1C7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5740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DCAD80F-F7B7-E990-9AD4-FF93D25C04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2081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6D964C7-1880-6E69-6E68-6A7E9F8B1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8422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3E263D-4031-16B1-2DFA-6290277E18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4763" y="2257730"/>
            <a:ext cx="2195983" cy="21942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D5C1D3-7FF7-5385-8412-2EA46E84DC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BDCB3E5-5AA6-6E11-AEBF-836E97E2C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89598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40194CA-811F-9544-DE10-99A3496AC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2492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39C4CED-377F-8DCE-7EE6-DE9DA3BFF5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3315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FA40D1-42A0-5630-1FBF-2D721900E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64138" y="4605407"/>
            <a:ext cx="2197100" cy="11839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6921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C993-85F9-43CC-A1AF-BB1982977F8B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B1DB95-67DE-0F01-A325-3453398C2D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399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AA4CBEF-07FB-B3B4-3549-66AE4A1C7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5740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DCAD80F-F7B7-E990-9AD4-FF93D25C04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2081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6D964C7-1880-6E69-6E68-6A7E9F8B1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8422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3E263D-4031-16B1-2DFA-6290277E18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4763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D5C1D3-7FF7-5385-8412-2EA46E84DC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BDCB3E5-5AA6-6E11-AEBF-836E97E2C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89598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40194CA-811F-9544-DE10-99A3496AC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2492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39C4CED-377F-8DCE-7EE6-DE9DA3BFF5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3315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FA40D1-42A0-5630-1FBF-2D721900E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64138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162C3C-D09A-D0B8-456D-C1BF91D1DE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9399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9C99F0-670B-257E-9528-BAAFC578FE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85740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B299D4F-ABD4-9EB0-3F11-26A06A3162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12081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E6CC63A-35C5-42F6-7AA8-B0C578ADF61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38422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1A28360-7530-B6F5-5688-01AE557CEB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664763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D7CF03B-A247-FFB7-24EA-5B11E78780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8775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2F512194-56EB-619C-E4F3-96F52DEC56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89598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B498A87-9DA5-0CA2-0C78-9C0E487922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02492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B594B5B3-4429-7D95-F9F2-5C0EECD4F5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33315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D630CE4-B432-36AE-58BB-69B7A50DC8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64138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097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 photos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59752D3-2FD0-B2E1-E58C-08BE9005B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55579" y="365125"/>
            <a:ext cx="5811838" cy="581183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A52E-9A3F-43F0-B7AB-569341123F59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B1DB95-67DE-0F01-A325-3453398C2D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399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AA4CBEF-07FB-B3B4-3549-66AE4A1C7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5740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DCAD80F-F7B7-E990-9AD4-FF93D25C04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2081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6D964C7-1880-6E69-6E68-6A7E9F8B1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8422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3E263D-4031-16B1-2DFA-6290277E18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4763" y="443479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D5C1D3-7FF7-5385-8412-2EA46E84DC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75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BDCB3E5-5AA6-6E11-AEBF-836E97E2C7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89598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40194CA-811F-9544-DE10-99A3496AC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2492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39C4CED-377F-8DCE-7EE6-DE9DA3BFF5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3315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FA40D1-42A0-5630-1FBF-2D721900EF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64138" y="2167117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162C3C-D09A-D0B8-456D-C1BF91D1DE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9399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9C99F0-670B-257E-9528-BAAFC578FE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85740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B299D4F-ABD4-9EB0-3F11-26A06A3162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12081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E6CC63A-35C5-42F6-7AA8-B0C578ADF61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38422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1A28360-7530-B6F5-5688-01AE557CEB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664763" y="3310267"/>
            <a:ext cx="2195983" cy="1543305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D7CF03B-A247-FFB7-24EA-5B11E78780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8775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2F512194-56EB-619C-E4F3-96F52DEC56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89598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B498A87-9DA5-0CA2-0C78-9C0E487922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02492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B594B5B3-4429-7D95-F9F2-5C0EECD4F5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33315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D630CE4-B432-36AE-58BB-69B7A50DC8D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64138" y="5033905"/>
            <a:ext cx="2197100" cy="77341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4107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8F3-4DCF-455F-9AA9-4B4DE707F317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B1DB95-67DE-0F01-A325-3453398C2D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399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AA4CBEF-07FB-B3B4-3549-66AE4A1C7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5740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DCAD80F-F7B7-E990-9AD4-FF93D25C04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2081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6D964C7-1880-6E69-6E68-6A7E9F8B1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8422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3E263D-4031-16B1-2DFA-6290277E18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4763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162C3C-D09A-D0B8-456D-C1BF91D1DE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9399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9C99F0-670B-257E-9528-BAAFC578FE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85740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B299D4F-ABD4-9EB0-3F11-26A06A3162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12081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E6CC63A-35C5-42F6-7AA8-B0C578ADF61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38422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1A28360-7530-B6F5-5688-01AE557CEB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664763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0B77-D5A4-58AF-5E87-C0C90F29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0833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 photos only_fingerpr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137CD15-4734-F097-19DE-5648A1EE7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55579" y="365125"/>
            <a:ext cx="5811838" cy="581183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F41-2701-4C53-AB30-9EDC37533DCB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B1DB95-67DE-0F01-A325-3453398C2D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399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AA4CBEF-07FB-B3B4-3549-66AE4A1C7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5740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DCAD80F-F7B7-E990-9AD4-FF93D25C04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12081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6D964C7-1880-6E69-6E68-6A7E9F8B1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8422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3E263D-4031-16B1-2DFA-6290277E18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4763" y="1855651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162C3C-D09A-D0B8-456D-C1BF91D1DE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9399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9C99F0-670B-257E-9528-BAAFC578FE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685740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B299D4F-ABD4-9EB0-3F11-26A06A3162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12081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E6CC63A-35C5-42F6-7AA8-B0C578ADF61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38422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1A28360-7530-B6F5-5688-01AE557CEBC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664763" y="4082689"/>
            <a:ext cx="2195983" cy="2108698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50B77-D5A4-58AF-5E87-C0C90F29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48673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9BDC-244B-48D2-984C-593309919823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43480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finger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F204EA0-174A-42A4-6D07-D6BA6569B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6043856" y="365125"/>
            <a:ext cx="5811838" cy="5811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897C-5011-41EB-9536-5CD3ED1D241C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82792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220201-E833-7CCA-AD65-E22D51282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10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45FFC-D257-B8C7-309E-2DD77D9B0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400" y="1967753"/>
            <a:ext cx="11473200" cy="29224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lt-L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8E7F7-C27F-1A45-2553-04A78CE8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EABC-E476-4D12-8EDE-F547EE9A8943}" type="datetime1">
              <a:rPr lang="en-US" smtClean="0"/>
              <a:t>11/12/2025</a:t>
            </a:fld>
            <a:endParaRPr lang="lt-L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40DD0-C304-84C8-7AFA-32938E68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CF3F6E-E0D4-1F4B-A725-16D14083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C33D48-7D12-8DFC-53E6-571E2A6FA3F0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04D63D1-4772-1C17-0EB1-D3B61982008A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550257-AE69-FEB5-5317-D41B3E3F9375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96F58E-DC35-EB7D-BCD0-7255489C1225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D971D6-6CBE-B229-68EE-3595A4CB6AB9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919E8A-837C-D624-4529-9FE93415FC08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17089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1E846-846D-DB37-32E0-3A70458B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0" y="365125"/>
            <a:ext cx="1147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7833A-3267-4E24-D799-010F12235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400" y="1825625"/>
            <a:ext cx="1147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FF57-A2CA-6353-5ABE-997CF5BBA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399" y="6356350"/>
            <a:ext cx="5360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7046-65C6-9046-ABAE-19836C734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60676" y="6356350"/>
            <a:ext cx="47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675368-9D33-A04A-82F2-22E58EA5DEC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E3AC68D-C485-EF9B-D3B2-C6A2944A3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2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EEC30-2594-4F03-98EE-17C0CCEFF4FB}" type="datetime1">
              <a:rPr lang="en-US" smtClean="0"/>
              <a:t>11/12/2025</a:t>
            </a:fld>
            <a:endParaRPr lang="lt-L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837C00-4868-81D1-DEB7-DCFB00298DF7}"/>
              </a:ext>
            </a:extLst>
          </p:cNvPr>
          <p:cNvGrpSpPr/>
          <p:nvPr userDrawn="1"/>
        </p:nvGrpSpPr>
        <p:grpSpPr>
          <a:xfrm>
            <a:off x="10247160" y="6427695"/>
            <a:ext cx="1574682" cy="212130"/>
            <a:chOff x="10391270" y="6450036"/>
            <a:chExt cx="1498186" cy="201825"/>
          </a:xfrm>
          <a:solidFill>
            <a:schemeClr val="tx1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9353FF-07D9-B144-94FF-901F44A06C78}"/>
                </a:ext>
              </a:extLst>
            </p:cNvPr>
            <p:cNvSpPr/>
            <p:nvPr/>
          </p:nvSpPr>
          <p:spPr>
            <a:xfrm>
              <a:off x="10865996" y="6450412"/>
              <a:ext cx="30003" cy="201449"/>
            </a:xfrm>
            <a:custGeom>
              <a:avLst/>
              <a:gdLst>
                <a:gd name="connsiteX0" fmla="*/ 30004 w 30003"/>
                <a:gd name="connsiteY0" fmla="*/ 197417 h 201449"/>
                <a:gd name="connsiteX1" fmla="*/ 25908 w 30003"/>
                <a:gd name="connsiteY1" fmla="*/ 201449 h 201449"/>
                <a:gd name="connsiteX2" fmla="*/ 4096 w 30003"/>
                <a:gd name="connsiteY2" fmla="*/ 201449 h 201449"/>
                <a:gd name="connsiteX3" fmla="*/ 0 w 30003"/>
                <a:gd name="connsiteY3" fmla="*/ 197417 h 201449"/>
                <a:gd name="connsiteX4" fmla="*/ 0 w 30003"/>
                <a:gd name="connsiteY4" fmla="*/ 4033 h 201449"/>
                <a:gd name="connsiteX5" fmla="*/ 4096 w 30003"/>
                <a:gd name="connsiteY5" fmla="*/ 0 h 201449"/>
                <a:gd name="connsiteX6" fmla="*/ 25908 w 30003"/>
                <a:gd name="connsiteY6" fmla="*/ 0 h 201449"/>
                <a:gd name="connsiteX7" fmla="*/ 30004 w 30003"/>
                <a:gd name="connsiteY7" fmla="*/ 4033 h 201449"/>
                <a:gd name="connsiteX8" fmla="*/ 30004 w 30003"/>
                <a:gd name="connsiteY8" fmla="*/ 1974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3" h="201449">
                  <a:moveTo>
                    <a:pt x="30004" y="197417"/>
                  </a:move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5908" y="0"/>
                  </a:lnTo>
                  <a:cubicBezTo>
                    <a:pt x="27908" y="0"/>
                    <a:pt x="30004" y="1969"/>
                    <a:pt x="30004" y="4033"/>
                  </a:cubicBezTo>
                  <a:lnTo>
                    <a:pt x="30004" y="1974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76739-389E-CAE4-016F-CDDA61E52401}"/>
                </a:ext>
              </a:extLst>
            </p:cNvPr>
            <p:cNvSpPr/>
            <p:nvPr/>
          </p:nvSpPr>
          <p:spPr>
            <a:xfrm>
              <a:off x="11047257" y="6450412"/>
              <a:ext cx="203454" cy="201449"/>
            </a:xfrm>
            <a:custGeom>
              <a:avLst/>
              <a:gdLst>
                <a:gd name="connsiteX0" fmla="*/ 4096 w 203454"/>
                <a:gd name="connsiteY0" fmla="*/ 201449 h 201449"/>
                <a:gd name="connsiteX1" fmla="*/ 0 w 203454"/>
                <a:gd name="connsiteY1" fmla="*/ 197417 h 201449"/>
                <a:gd name="connsiteX2" fmla="*/ 0 w 203454"/>
                <a:gd name="connsiteY2" fmla="*/ 4033 h 201449"/>
                <a:gd name="connsiteX3" fmla="*/ 4096 w 203454"/>
                <a:gd name="connsiteY3" fmla="*/ 0 h 201449"/>
                <a:gd name="connsiteX4" fmla="*/ 92964 w 203454"/>
                <a:gd name="connsiteY4" fmla="*/ 0 h 201449"/>
                <a:gd name="connsiteX5" fmla="*/ 203454 w 203454"/>
                <a:gd name="connsiteY5" fmla="*/ 100725 h 201449"/>
                <a:gd name="connsiteX6" fmla="*/ 93631 w 203454"/>
                <a:gd name="connsiteY6" fmla="*/ 201449 h 201449"/>
                <a:gd name="connsiteX7" fmla="*/ 4096 w 203454"/>
                <a:gd name="connsiteY7" fmla="*/ 201449 h 201449"/>
                <a:gd name="connsiteX8" fmla="*/ 30099 w 203454"/>
                <a:gd name="connsiteY8" fmla="*/ 25416 h 201449"/>
                <a:gd name="connsiteX9" fmla="*/ 30099 w 203454"/>
                <a:gd name="connsiteY9" fmla="*/ 175846 h 201449"/>
                <a:gd name="connsiteX10" fmla="*/ 93726 w 203454"/>
                <a:gd name="connsiteY10" fmla="*/ 175846 h 201449"/>
                <a:gd name="connsiteX11" fmla="*/ 173546 w 203454"/>
                <a:gd name="connsiteY11" fmla="*/ 100631 h 201449"/>
                <a:gd name="connsiteX12" fmla="*/ 93059 w 203454"/>
                <a:gd name="connsiteY12" fmla="*/ 25416 h 201449"/>
                <a:gd name="connsiteX13" fmla="*/ 30194 w 203454"/>
                <a:gd name="connsiteY13" fmla="*/ 25416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454" h="201449">
                  <a:moveTo>
                    <a:pt x="4096" y="201449"/>
                  </a:move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92964" y="0"/>
                  </a:lnTo>
                  <a:cubicBezTo>
                    <a:pt x="155353" y="0"/>
                    <a:pt x="203454" y="38639"/>
                    <a:pt x="203454" y="100725"/>
                  </a:cubicBezTo>
                  <a:cubicBezTo>
                    <a:pt x="203454" y="162810"/>
                    <a:pt x="162877" y="201449"/>
                    <a:pt x="93631" y="201449"/>
                  </a:cubicBezTo>
                  <a:lnTo>
                    <a:pt x="4096" y="201449"/>
                  </a:lnTo>
                  <a:close/>
                  <a:moveTo>
                    <a:pt x="30099" y="25416"/>
                  </a:moveTo>
                  <a:lnTo>
                    <a:pt x="30099" y="175846"/>
                  </a:lnTo>
                  <a:lnTo>
                    <a:pt x="93726" y="175846"/>
                  </a:lnTo>
                  <a:cubicBezTo>
                    <a:pt x="147638" y="175846"/>
                    <a:pt x="173546" y="146585"/>
                    <a:pt x="173546" y="100631"/>
                  </a:cubicBezTo>
                  <a:cubicBezTo>
                    <a:pt x="173546" y="54676"/>
                    <a:pt x="139065" y="25416"/>
                    <a:pt x="93059" y="25416"/>
                  </a:cubicBezTo>
                  <a:lnTo>
                    <a:pt x="30194" y="25416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C5C23DB-4911-7958-B62D-49480A623B0B}"/>
                </a:ext>
              </a:extLst>
            </p:cNvPr>
            <p:cNvSpPr/>
            <p:nvPr/>
          </p:nvSpPr>
          <p:spPr>
            <a:xfrm>
              <a:off x="11383775" y="6450412"/>
              <a:ext cx="164401" cy="201449"/>
            </a:xfrm>
            <a:custGeom>
              <a:avLst/>
              <a:gdLst>
                <a:gd name="connsiteX0" fmla="*/ 30004 w 164401"/>
                <a:gd name="connsiteY0" fmla="*/ 110103 h 201449"/>
                <a:gd name="connsiteX1" fmla="*/ 30004 w 164401"/>
                <a:gd name="connsiteY1" fmla="*/ 175940 h 201449"/>
                <a:gd name="connsiteX2" fmla="*/ 159639 w 164401"/>
                <a:gd name="connsiteY2" fmla="*/ 175940 h 201449"/>
                <a:gd name="connsiteX3" fmla="*/ 164401 w 164401"/>
                <a:gd name="connsiteY3" fmla="*/ 180629 h 201449"/>
                <a:gd name="connsiteX4" fmla="*/ 164401 w 164401"/>
                <a:gd name="connsiteY4" fmla="*/ 196760 h 201449"/>
                <a:gd name="connsiteX5" fmla="*/ 159639 w 164401"/>
                <a:gd name="connsiteY5" fmla="*/ 201449 h 201449"/>
                <a:gd name="connsiteX6" fmla="*/ 4096 w 164401"/>
                <a:gd name="connsiteY6" fmla="*/ 201449 h 201449"/>
                <a:gd name="connsiteX7" fmla="*/ 0 w 164401"/>
                <a:gd name="connsiteY7" fmla="*/ 197417 h 201449"/>
                <a:gd name="connsiteX8" fmla="*/ 0 w 164401"/>
                <a:gd name="connsiteY8" fmla="*/ 4033 h 201449"/>
                <a:gd name="connsiteX9" fmla="*/ 4096 w 164401"/>
                <a:gd name="connsiteY9" fmla="*/ 0 h 201449"/>
                <a:gd name="connsiteX10" fmla="*/ 156210 w 164401"/>
                <a:gd name="connsiteY10" fmla="*/ 0 h 201449"/>
                <a:gd name="connsiteX11" fmla="*/ 160972 w 164401"/>
                <a:gd name="connsiteY11" fmla="*/ 4689 h 201449"/>
                <a:gd name="connsiteX12" fmla="*/ 160972 w 164401"/>
                <a:gd name="connsiteY12" fmla="*/ 20820 h 201449"/>
                <a:gd name="connsiteX13" fmla="*/ 156210 w 164401"/>
                <a:gd name="connsiteY13" fmla="*/ 25509 h 201449"/>
                <a:gd name="connsiteX14" fmla="*/ 30004 w 164401"/>
                <a:gd name="connsiteY14" fmla="*/ 25509 h 201449"/>
                <a:gd name="connsiteX15" fmla="*/ 30004 w 164401"/>
                <a:gd name="connsiteY15" fmla="*/ 84594 h 201449"/>
                <a:gd name="connsiteX16" fmla="*/ 145923 w 164401"/>
                <a:gd name="connsiteY16" fmla="*/ 84594 h 201449"/>
                <a:gd name="connsiteX17" fmla="*/ 150686 w 164401"/>
                <a:gd name="connsiteY17" fmla="*/ 89283 h 201449"/>
                <a:gd name="connsiteX18" fmla="*/ 150686 w 164401"/>
                <a:gd name="connsiteY18" fmla="*/ 105414 h 201449"/>
                <a:gd name="connsiteX19" fmla="*/ 145923 w 164401"/>
                <a:gd name="connsiteY19" fmla="*/ 110103 h 201449"/>
                <a:gd name="connsiteX20" fmla="*/ 30004 w 164401"/>
                <a:gd name="connsiteY20" fmla="*/ 110103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401" h="201449">
                  <a:moveTo>
                    <a:pt x="30004" y="110103"/>
                  </a:moveTo>
                  <a:lnTo>
                    <a:pt x="30004" y="175940"/>
                  </a:lnTo>
                  <a:lnTo>
                    <a:pt x="159639" y="175940"/>
                  </a:lnTo>
                  <a:cubicBezTo>
                    <a:pt x="161639" y="175940"/>
                    <a:pt x="164401" y="178660"/>
                    <a:pt x="164401" y="180629"/>
                  </a:cubicBezTo>
                  <a:lnTo>
                    <a:pt x="164401" y="196760"/>
                  </a:lnTo>
                  <a:cubicBezTo>
                    <a:pt x="164401" y="198730"/>
                    <a:pt x="161639" y="201449"/>
                    <a:pt x="159639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156210" y="0"/>
                  </a:lnTo>
                  <a:cubicBezTo>
                    <a:pt x="158210" y="0"/>
                    <a:pt x="160972" y="2720"/>
                    <a:pt x="160972" y="4689"/>
                  </a:cubicBezTo>
                  <a:lnTo>
                    <a:pt x="160972" y="20820"/>
                  </a:lnTo>
                  <a:cubicBezTo>
                    <a:pt x="160972" y="22790"/>
                    <a:pt x="158210" y="25509"/>
                    <a:pt x="156210" y="25509"/>
                  </a:cubicBezTo>
                  <a:lnTo>
                    <a:pt x="30004" y="25509"/>
                  </a:lnTo>
                  <a:lnTo>
                    <a:pt x="30004" y="84594"/>
                  </a:lnTo>
                  <a:lnTo>
                    <a:pt x="145923" y="84594"/>
                  </a:lnTo>
                  <a:cubicBezTo>
                    <a:pt x="147923" y="84594"/>
                    <a:pt x="150686" y="87313"/>
                    <a:pt x="150686" y="89283"/>
                  </a:cubicBezTo>
                  <a:lnTo>
                    <a:pt x="150686" y="105414"/>
                  </a:lnTo>
                  <a:cubicBezTo>
                    <a:pt x="150686" y="107383"/>
                    <a:pt x="147923" y="110103"/>
                    <a:pt x="145923" y="110103"/>
                  </a:cubicBezTo>
                  <a:lnTo>
                    <a:pt x="30004" y="110103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284F26-35E4-0452-3982-C7C52ACD9C42}"/>
                </a:ext>
              </a:extLst>
            </p:cNvPr>
            <p:cNvSpPr/>
            <p:nvPr/>
          </p:nvSpPr>
          <p:spPr>
            <a:xfrm>
              <a:off x="11688289" y="6450318"/>
              <a:ext cx="201167" cy="201449"/>
            </a:xfrm>
            <a:custGeom>
              <a:avLst/>
              <a:gdLst>
                <a:gd name="connsiteX0" fmla="*/ 44005 w 201167"/>
                <a:gd name="connsiteY0" fmla="*/ 63117 h 201449"/>
                <a:gd name="connsiteX1" fmla="*/ 31051 w 201167"/>
                <a:gd name="connsiteY1" fmla="*/ 46986 h 201449"/>
                <a:gd name="connsiteX2" fmla="*/ 30004 w 201167"/>
                <a:gd name="connsiteY2" fmla="*/ 46986 h 201449"/>
                <a:gd name="connsiteX3" fmla="*/ 30004 w 201167"/>
                <a:gd name="connsiteY3" fmla="*/ 197417 h 201449"/>
                <a:gd name="connsiteX4" fmla="*/ 25908 w 201167"/>
                <a:gd name="connsiteY4" fmla="*/ 201449 h 201449"/>
                <a:gd name="connsiteX5" fmla="*/ 4096 w 201167"/>
                <a:gd name="connsiteY5" fmla="*/ 201449 h 201449"/>
                <a:gd name="connsiteX6" fmla="*/ 0 w 201167"/>
                <a:gd name="connsiteY6" fmla="*/ 197417 h 201449"/>
                <a:gd name="connsiteX7" fmla="*/ 0 w 201167"/>
                <a:gd name="connsiteY7" fmla="*/ 4033 h 201449"/>
                <a:gd name="connsiteX8" fmla="*/ 4096 w 201167"/>
                <a:gd name="connsiteY8" fmla="*/ 0 h 201449"/>
                <a:gd name="connsiteX9" fmla="*/ 20479 w 201167"/>
                <a:gd name="connsiteY9" fmla="*/ 0 h 201449"/>
                <a:gd name="connsiteX10" fmla="*/ 154496 w 201167"/>
                <a:gd name="connsiteY10" fmla="*/ 134956 h 201449"/>
                <a:gd name="connsiteX11" fmla="*/ 169831 w 201167"/>
                <a:gd name="connsiteY11" fmla="*/ 153807 h 201449"/>
                <a:gd name="connsiteX12" fmla="*/ 171164 w 201167"/>
                <a:gd name="connsiteY12" fmla="*/ 153807 h 201449"/>
                <a:gd name="connsiteX13" fmla="*/ 171164 w 201167"/>
                <a:gd name="connsiteY13" fmla="*/ 4033 h 201449"/>
                <a:gd name="connsiteX14" fmla="*/ 175260 w 201167"/>
                <a:gd name="connsiteY14" fmla="*/ 0 h 201449"/>
                <a:gd name="connsiteX15" fmla="*/ 197072 w 201167"/>
                <a:gd name="connsiteY15" fmla="*/ 0 h 201449"/>
                <a:gd name="connsiteX16" fmla="*/ 201168 w 201167"/>
                <a:gd name="connsiteY16" fmla="*/ 4033 h 201449"/>
                <a:gd name="connsiteX17" fmla="*/ 201168 w 201167"/>
                <a:gd name="connsiteY17" fmla="*/ 197417 h 201449"/>
                <a:gd name="connsiteX18" fmla="*/ 197072 w 201167"/>
                <a:gd name="connsiteY18" fmla="*/ 201449 h 201449"/>
                <a:gd name="connsiteX19" fmla="*/ 181070 w 201167"/>
                <a:gd name="connsiteY19" fmla="*/ 201449 h 201449"/>
                <a:gd name="connsiteX20" fmla="*/ 44005 w 201167"/>
                <a:gd name="connsiteY20" fmla="*/ 63117 h 20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167" h="201449">
                  <a:moveTo>
                    <a:pt x="44005" y="63117"/>
                  </a:moveTo>
                  <a:cubicBezTo>
                    <a:pt x="36195" y="55052"/>
                    <a:pt x="31051" y="46986"/>
                    <a:pt x="31051" y="46986"/>
                  </a:cubicBezTo>
                  <a:lnTo>
                    <a:pt x="30004" y="46986"/>
                  </a:lnTo>
                  <a:lnTo>
                    <a:pt x="30004" y="197417"/>
                  </a:lnTo>
                  <a:cubicBezTo>
                    <a:pt x="30004" y="199386"/>
                    <a:pt x="28004" y="201449"/>
                    <a:pt x="25908" y="201449"/>
                  </a:cubicBezTo>
                  <a:lnTo>
                    <a:pt x="4096" y="201449"/>
                  </a:lnTo>
                  <a:cubicBezTo>
                    <a:pt x="2096" y="201449"/>
                    <a:pt x="0" y="199480"/>
                    <a:pt x="0" y="197417"/>
                  </a:cubicBezTo>
                  <a:lnTo>
                    <a:pt x="0" y="4033"/>
                  </a:lnTo>
                  <a:cubicBezTo>
                    <a:pt x="0" y="2063"/>
                    <a:pt x="2000" y="0"/>
                    <a:pt x="4096" y="0"/>
                  </a:cubicBezTo>
                  <a:lnTo>
                    <a:pt x="20479" y="0"/>
                  </a:lnTo>
                  <a:lnTo>
                    <a:pt x="154496" y="134956"/>
                  </a:lnTo>
                  <a:cubicBezTo>
                    <a:pt x="163354" y="143678"/>
                    <a:pt x="169831" y="153807"/>
                    <a:pt x="169831" y="153807"/>
                  </a:cubicBezTo>
                  <a:lnTo>
                    <a:pt x="171164" y="153807"/>
                  </a:lnTo>
                  <a:lnTo>
                    <a:pt x="171164" y="4033"/>
                  </a:lnTo>
                  <a:cubicBezTo>
                    <a:pt x="171164" y="2063"/>
                    <a:pt x="173164" y="0"/>
                    <a:pt x="175260" y="0"/>
                  </a:cubicBezTo>
                  <a:lnTo>
                    <a:pt x="197072" y="0"/>
                  </a:lnTo>
                  <a:cubicBezTo>
                    <a:pt x="199072" y="0"/>
                    <a:pt x="201168" y="1969"/>
                    <a:pt x="201168" y="4033"/>
                  </a:cubicBezTo>
                  <a:lnTo>
                    <a:pt x="201168" y="197417"/>
                  </a:lnTo>
                  <a:cubicBezTo>
                    <a:pt x="201168" y="199386"/>
                    <a:pt x="199168" y="201449"/>
                    <a:pt x="197072" y="201449"/>
                  </a:cubicBezTo>
                  <a:lnTo>
                    <a:pt x="181070" y="201449"/>
                  </a:lnTo>
                  <a:lnTo>
                    <a:pt x="44005" y="6311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EA9EEE-F2D1-8424-4120-A937BB582B75}"/>
                </a:ext>
              </a:extLst>
            </p:cNvPr>
            <p:cNvSpPr/>
            <p:nvPr/>
          </p:nvSpPr>
          <p:spPr>
            <a:xfrm>
              <a:off x="10391270" y="6450036"/>
              <a:ext cx="353567" cy="201636"/>
            </a:xfrm>
            <a:custGeom>
              <a:avLst/>
              <a:gdLst>
                <a:gd name="connsiteX0" fmla="*/ 351092 w 353567"/>
                <a:gd name="connsiteY0" fmla="*/ 281 h 201636"/>
                <a:gd name="connsiteX1" fmla="*/ 327184 w 353567"/>
                <a:gd name="connsiteY1" fmla="*/ 281 h 201636"/>
                <a:gd name="connsiteX2" fmla="*/ 320326 w 353567"/>
                <a:gd name="connsiteY2" fmla="*/ 4314 h 201636"/>
                <a:gd name="connsiteX3" fmla="*/ 262700 w 353567"/>
                <a:gd name="connsiteY3" fmla="*/ 120795 h 201636"/>
                <a:gd name="connsiteX4" fmla="*/ 252127 w 353567"/>
                <a:gd name="connsiteY4" fmla="*/ 150055 h 201636"/>
                <a:gd name="connsiteX5" fmla="*/ 249365 w 353567"/>
                <a:gd name="connsiteY5" fmla="*/ 150055 h 201636"/>
                <a:gd name="connsiteX6" fmla="*/ 239935 w 353567"/>
                <a:gd name="connsiteY6" fmla="*/ 123796 h 201636"/>
                <a:gd name="connsiteX7" fmla="*/ 186404 w 353567"/>
                <a:gd name="connsiteY7" fmla="*/ 2157 h 201636"/>
                <a:gd name="connsiteX8" fmla="*/ 183071 w 353567"/>
                <a:gd name="connsiteY8" fmla="*/ 0 h 201636"/>
                <a:gd name="connsiteX9" fmla="*/ 166688 w 353567"/>
                <a:gd name="connsiteY9" fmla="*/ 0 h 201636"/>
                <a:gd name="connsiteX10" fmla="*/ 162973 w 353567"/>
                <a:gd name="connsiteY10" fmla="*/ 4033 h 201636"/>
                <a:gd name="connsiteX11" fmla="*/ 161735 w 353567"/>
                <a:gd name="connsiteY11" fmla="*/ 31136 h 201636"/>
                <a:gd name="connsiteX12" fmla="*/ 131255 w 353567"/>
                <a:gd name="connsiteY12" fmla="*/ 93503 h 201636"/>
                <a:gd name="connsiteX13" fmla="*/ 102775 w 353567"/>
                <a:gd name="connsiteY13" fmla="*/ 153244 h 201636"/>
                <a:gd name="connsiteX14" fmla="*/ 101727 w 353567"/>
                <a:gd name="connsiteY14" fmla="*/ 149962 h 201636"/>
                <a:gd name="connsiteX15" fmla="*/ 101727 w 353567"/>
                <a:gd name="connsiteY15" fmla="*/ 149962 h 201636"/>
                <a:gd name="connsiteX16" fmla="*/ 91154 w 353567"/>
                <a:gd name="connsiteY16" fmla="*/ 120701 h 201636"/>
                <a:gd name="connsiteX17" fmla="*/ 33528 w 353567"/>
                <a:gd name="connsiteY17" fmla="*/ 4220 h 201636"/>
                <a:gd name="connsiteX18" fmla="*/ 26670 w 353567"/>
                <a:gd name="connsiteY18" fmla="*/ 188 h 201636"/>
                <a:gd name="connsiteX19" fmla="*/ 2762 w 353567"/>
                <a:gd name="connsiteY19" fmla="*/ 188 h 201636"/>
                <a:gd name="connsiteX20" fmla="*/ 0 w 353567"/>
                <a:gd name="connsiteY20" fmla="*/ 2157 h 201636"/>
                <a:gd name="connsiteX21" fmla="*/ 1334 w 353567"/>
                <a:gd name="connsiteY21" fmla="*/ 6190 h 201636"/>
                <a:gd name="connsiteX22" fmla="*/ 97155 w 353567"/>
                <a:gd name="connsiteY22" fmla="*/ 199480 h 201636"/>
                <a:gd name="connsiteX23" fmla="*/ 100584 w 353567"/>
                <a:gd name="connsiteY23" fmla="*/ 201543 h 201636"/>
                <a:gd name="connsiteX24" fmla="*/ 115253 w 353567"/>
                <a:gd name="connsiteY24" fmla="*/ 201543 h 201636"/>
                <a:gd name="connsiteX25" fmla="*/ 118967 w 353567"/>
                <a:gd name="connsiteY25" fmla="*/ 197979 h 201636"/>
                <a:gd name="connsiteX26" fmla="*/ 148876 w 353567"/>
                <a:gd name="connsiteY26" fmla="*/ 108227 h 201636"/>
                <a:gd name="connsiteX27" fmla="*/ 180213 w 353567"/>
                <a:gd name="connsiteY27" fmla="*/ 52238 h 201636"/>
                <a:gd name="connsiteX28" fmla="*/ 185166 w 353567"/>
                <a:gd name="connsiteY28" fmla="*/ 66775 h 201636"/>
                <a:gd name="connsiteX29" fmla="*/ 192977 w 353567"/>
                <a:gd name="connsiteY29" fmla="*/ 84969 h 201636"/>
                <a:gd name="connsiteX30" fmla="*/ 243269 w 353567"/>
                <a:gd name="connsiteY30" fmla="*/ 199386 h 201636"/>
                <a:gd name="connsiteX31" fmla="*/ 246698 w 353567"/>
                <a:gd name="connsiteY31" fmla="*/ 201637 h 201636"/>
                <a:gd name="connsiteX32" fmla="*/ 253079 w 353567"/>
                <a:gd name="connsiteY32" fmla="*/ 201637 h 201636"/>
                <a:gd name="connsiteX33" fmla="*/ 256413 w 353567"/>
                <a:gd name="connsiteY33" fmla="*/ 199574 h 201636"/>
                <a:gd name="connsiteX34" fmla="*/ 352235 w 353567"/>
                <a:gd name="connsiteY34" fmla="*/ 6190 h 201636"/>
                <a:gd name="connsiteX35" fmla="*/ 353568 w 353567"/>
                <a:gd name="connsiteY35" fmla="*/ 2157 h 201636"/>
                <a:gd name="connsiteX36" fmla="*/ 350806 w 353567"/>
                <a:gd name="connsiteY36" fmla="*/ 188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3567" h="201636">
                  <a:moveTo>
                    <a:pt x="351092" y="281"/>
                  </a:moveTo>
                  <a:lnTo>
                    <a:pt x="327184" y="281"/>
                  </a:lnTo>
                  <a:cubicBezTo>
                    <a:pt x="323088" y="281"/>
                    <a:pt x="322421" y="-94"/>
                    <a:pt x="320326" y="4314"/>
                  </a:cubicBezTo>
                  <a:lnTo>
                    <a:pt x="262700" y="120795"/>
                  </a:lnTo>
                  <a:cubicBezTo>
                    <a:pt x="257556" y="131205"/>
                    <a:pt x="252127" y="150055"/>
                    <a:pt x="252127" y="150055"/>
                  </a:cubicBezTo>
                  <a:cubicBezTo>
                    <a:pt x="251174" y="150055"/>
                    <a:pt x="250317" y="150055"/>
                    <a:pt x="249365" y="150055"/>
                  </a:cubicBezTo>
                  <a:cubicBezTo>
                    <a:pt x="246221" y="141333"/>
                    <a:pt x="243078" y="132518"/>
                    <a:pt x="239935" y="123796"/>
                  </a:cubicBezTo>
                  <a:lnTo>
                    <a:pt x="186404" y="2157"/>
                  </a:lnTo>
                  <a:cubicBezTo>
                    <a:pt x="185833" y="844"/>
                    <a:pt x="184499" y="0"/>
                    <a:pt x="183071" y="0"/>
                  </a:cubicBezTo>
                  <a:cubicBezTo>
                    <a:pt x="179165" y="0"/>
                    <a:pt x="171545" y="0"/>
                    <a:pt x="166688" y="0"/>
                  </a:cubicBezTo>
                  <a:cubicBezTo>
                    <a:pt x="164497" y="0"/>
                    <a:pt x="162782" y="1876"/>
                    <a:pt x="162973" y="4033"/>
                  </a:cubicBezTo>
                  <a:cubicBezTo>
                    <a:pt x="163544" y="9378"/>
                    <a:pt x="163925" y="19507"/>
                    <a:pt x="161735" y="31136"/>
                  </a:cubicBezTo>
                  <a:cubicBezTo>
                    <a:pt x="157448" y="54020"/>
                    <a:pt x="147256" y="75028"/>
                    <a:pt x="131255" y="93503"/>
                  </a:cubicBezTo>
                  <a:cubicBezTo>
                    <a:pt x="115443" y="111791"/>
                    <a:pt x="107156" y="133831"/>
                    <a:pt x="102775" y="153244"/>
                  </a:cubicBezTo>
                  <a:lnTo>
                    <a:pt x="101727" y="149962"/>
                  </a:lnTo>
                  <a:lnTo>
                    <a:pt x="101727" y="149962"/>
                  </a:lnTo>
                  <a:cubicBezTo>
                    <a:pt x="101727" y="149962"/>
                    <a:pt x="96298" y="131111"/>
                    <a:pt x="91154" y="120701"/>
                  </a:cubicBezTo>
                  <a:lnTo>
                    <a:pt x="33528" y="4220"/>
                  </a:lnTo>
                  <a:cubicBezTo>
                    <a:pt x="31528" y="-188"/>
                    <a:pt x="30766" y="188"/>
                    <a:pt x="26670" y="188"/>
                  </a:cubicBezTo>
                  <a:lnTo>
                    <a:pt x="2762" y="188"/>
                  </a:lnTo>
                  <a:cubicBezTo>
                    <a:pt x="762" y="188"/>
                    <a:pt x="0" y="1219"/>
                    <a:pt x="0" y="2157"/>
                  </a:cubicBezTo>
                  <a:cubicBezTo>
                    <a:pt x="0" y="3095"/>
                    <a:pt x="667" y="4877"/>
                    <a:pt x="1334" y="6190"/>
                  </a:cubicBezTo>
                  <a:lnTo>
                    <a:pt x="97155" y="199480"/>
                  </a:lnTo>
                  <a:cubicBezTo>
                    <a:pt x="97822" y="200793"/>
                    <a:pt x="99155" y="201543"/>
                    <a:pt x="100584" y="201543"/>
                  </a:cubicBezTo>
                  <a:lnTo>
                    <a:pt x="115253" y="201543"/>
                  </a:lnTo>
                  <a:cubicBezTo>
                    <a:pt x="117253" y="201543"/>
                    <a:pt x="118967" y="199949"/>
                    <a:pt x="118967" y="197979"/>
                  </a:cubicBezTo>
                  <a:cubicBezTo>
                    <a:pt x="119348" y="184943"/>
                    <a:pt x="122492" y="138707"/>
                    <a:pt x="148876" y="108227"/>
                  </a:cubicBezTo>
                  <a:cubicBezTo>
                    <a:pt x="165735" y="88720"/>
                    <a:pt x="175070" y="69213"/>
                    <a:pt x="180213" y="52238"/>
                  </a:cubicBezTo>
                  <a:lnTo>
                    <a:pt x="185166" y="66775"/>
                  </a:lnTo>
                  <a:cubicBezTo>
                    <a:pt x="187643" y="72871"/>
                    <a:pt x="190214" y="78873"/>
                    <a:pt x="192977" y="84969"/>
                  </a:cubicBezTo>
                  <a:cubicBezTo>
                    <a:pt x="209741" y="123139"/>
                    <a:pt x="226505" y="161216"/>
                    <a:pt x="243269" y="199386"/>
                  </a:cubicBezTo>
                  <a:cubicBezTo>
                    <a:pt x="243840" y="200699"/>
                    <a:pt x="245174" y="201637"/>
                    <a:pt x="246698" y="201637"/>
                  </a:cubicBezTo>
                  <a:lnTo>
                    <a:pt x="253079" y="201637"/>
                  </a:lnTo>
                  <a:cubicBezTo>
                    <a:pt x="254508" y="201637"/>
                    <a:pt x="255842" y="200793"/>
                    <a:pt x="256413" y="199574"/>
                  </a:cubicBezTo>
                  <a:lnTo>
                    <a:pt x="352235" y="6190"/>
                  </a:lnTo>
                  <a:cubicBezTo>
                    <a:pt x="352901" y="4877"/>
                    <a:pt x="353568" y="3189"/>
                    <a:pt x="353568" y="2157"/>
                  </a:cubicBezTo>
                  <a:cubicBezTo>
                    <a:pt x="353568" y="1125"/>
                    <a:pt x="352901" y="188"/>
                    <a:pt x="350806" y="18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35596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3" r:id="rId3"/>
    <p:sldLayoutId id="2147483695" r:id="rId4"/>
    <p:sldLayoutId id="2147483697" r:id="rId5"/>
    <p:sldLayoutId id="2147483696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60" r:id="rId13"/>
    <p:sldLayoutId id="2147483687" r:id="rId14"/>
    <p:sldLayoutId id="2147483688" r:id="rId15"/>
    <p:sldLayoutId id="2147483690" r:id="rId16"/>
    <p:sldLayoutId id="2147483691" r:id="rId17"/>
    <p:sldLayoutId id="2147483692" r:id="rId18"/>
    <p:sldLayoutId id="2147483686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651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661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650" r:id="rId37"/>
    <p:sldLayoutId id="2147483752" r:id="rId38"/>
    <p:sldLayoutId id="2147483683" r:id="rId39"/>
    <p:sldLayoutId id="2147483753" r:id="rId40"/>
    <p:sldLayoutId id="2147483666" r:id="rId41"/>
    <p:sldLayoutId id="2147483754" r:id="rId42"/>
    <p:sldLayoutId id="2147483652" r:id="rId43"/>
    <p:sldLayoutId id="2147483755" r:id="rId44"/>
    <p:sldLayoutId id="2147483672" r:id="rId45"/>
    <p:sldLayoutId id="2147483673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656" r:id="rId53"/>
    <p:sldLayoutId id="2147483756" r:id="rId54"/>
    <p:sldLayoutId id="2147483680" r:id="rId55"/>
    <p:sldLayoutId id="2147483757" r:id="rId56"/>
    <p:sldLayoutId id="2147483681" r:id="rId57"/>
    <p:sldLayoutId id="2147483759" r:id="rId58"/>
    <p:sldLayoutId id="2147483657" r:id="rId59"/>
    <p:sldLayoutId id="2147483760" r:id="rId60"/>
    <p:sldLayoutId id="2147483758" r:id="rId61"/>
    <p:sldLayoutId id="2147483667" r:id="rId62"/>
    <p:sldLayoutId id="2147483653" r:id="rId63"/>
    <p:sldLayoutId id="2147483761" r:id="rId64"/>
    <p:sldLayoutId id="2147483662" r:id="rId65"/>
    <p:sldLayoutId id="2147483762" r:id="rId66"/>
    <p:sldLayoutId id="2147483663" r:id="rId67"/>
    <p:sldLayoutId id="2147483763" r:id="rId68"/>
    <p:sldLayoutId id="2147483664" r:id="rId69"/>
    <p:sldLayoutId id="2147483764" r:id="rId70"/>
    <p:sldLayoutId id="2147483665" r:id="rId71"/>
    <p:sldLayoutId id="2147483765" r:id="rId72"/>
    <p:sldLayoutId id="2147483684" r:id="rId73"/>
    <p:sldLayoutId id="2147483685" r:id="rId74"/>
    <p:sldLayoutId id="2147483675" r:id="rId75"/>
    <p:sldLayoutId id="2147483738" r:id="rId76"/>
    <p:sldLayoutId id="2147483739" r:id="rId77"/>
    <p:sldLayoutId id="2147483740" r:id="rId78"/>
    <p:sldLayoutId id="2147483741" r:id="rId79"/>
    <p:sldLayoutId id="2147483742" r:id="rId80"/>
    <p:sldLayoutId id="2147483676" r:id="rId81"/>
    <p:sldLayoutId id="2147483735" r:id="rId82"/>
    <p:sldLayoutId id="2147483736" r:id="rId83"/>
    <p:sldLayoutId id="2147483737" r:id="rId84"/>
    <p:sldLayoutId id="2147483677" r:id="rId85"/>
    <p:sldLayoutId id="2147483744" r:id="rId86"/>
    <p:sldLayoutId id="2147483743" r:id="rId87"/>
    <p:sldLayoutId id="2147483745" r:id="rId88"/>
    <p:sldLayoutId id="2147483746" r:id="rId89"/>
    <p:sldLayoutId id="2147483747" r:id="rId90"/>
    <p:sldLayoutId id="2147483668" r:id="rId91"/>
    <p:sldLayoutId id="2147483769" r:id="rId92"/>
    <p:sldLayoutId id="2147483669" r:id="rId93"/>
    <p:sldLayoutId id="2147483768" r:id="rId94"/>
    <p:sldLayoutId id="2147483670" r:id="rId95"/>
    <p:sldLayoutId id="2147483767" r:id="rId96"/>
    <p:sldLayoutId id="2147483654" r:id="rId97"/>
    <p:sldLayoutId id="2147483766" r:id="rId98"/>
    <p:sldLayoutId id="2147483671" r:id="rId99"/>
    <p:sldLayoutId id="2147483771" r:id="rId100"/>
    <p:sldLayoutId id="2147483674" r:id="rId101"/>
    <p:sldLayoutId id="2147483719" r:id="rId102"/>
    <p:sldLayoutId id="2147483720" r:id="rId103"/>
    <p:sldLayoutId id="2147483721" r:id="rId104"/>
    <p:sldLayoutId id="2147483722" r:id="rId105"/>
    <p:sldLayoutId id="2147483723" r:id="rId106"/>
    <p:sldLayoutId id="2147483655" r:id="rId107"/>
    <p:sldLayoutId id="2147483770" r:id="rId108"/>
    <p:sldLayoutId id="2147483748" r:id="rId109"/>
    <p:sldLayoutId id="2147483749" r:id="rId110"/>
    <p:sldLayoutId id="2147483750" r:id="rId111"/>
    <p:sldLayoutId id="2147483751" r:id="rId112"/>
    <p:sldLayoutId id="2147483772" r:id="rId113"/>
    <p:sldLayoutId id="2147483773" r:id="rId114"/>
    <p:sldLayoutId id="2147483774" r:id="rId115"/>
    <p:sldLayoutId id="2147483775" r:id="rId116"/>
    <p:sldLayoutId id="2147483776" r:id="rId117"/>
    <p:sldLayoutId id="2147483777" r:id="rId118"/>
    <p:sldLayoutId id="2147483678" r:id="rId119"/>
    <p:sldLayoutId id="2147483724" r:id="rId120"/>
    <p:sldLayoutId id="2147483725" r:id="rId121"/>
    <p:sldLayoutId id="2147483726" r:id="rId122"/>
    <p:sldLayoutId id="2147483727" r:id="rId123"/>
    <p:sldLayoutId id="2147483728" r:id="rId124"/>
    <p:sldLayoutId id="2147483658" r:id="rId125"/>
    <p:sldLayoutId id="2147483659" r:id="rId1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System Font Regular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System Font Regular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System Font Regular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System Font Regular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tracesnt/logi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acceptance.eudr.webcloud.ec.europa.eu/tracesnt/logi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circabc.europa.eu/ui/group/34861680-e799-4d7c-bbad-da83c45da458/library/2783a4de-122e-4364-8181-ccfa49b24196/details" TargetMode="External"/><Relationship Id="rId5" Type="http://schemas.openxmlformats.org/officeDocument/2006/relationships/hyperlink" Target="https://eur-lex.europa.eu/eli/C/2024/6789/oj/eng" TargetMode="External"/><Relationship Id="rId4" Type="http://schemas.openxmlformats.org/officeDocument/2006/relationships/hyperlink" Target="https://eur-lex.europa.eu/eli/reg/2023/1115/oj/e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brita-kart.vahejaus@widen.legal" TargetMode="External"/><Relationship Id="rId1" Type="http://schemas.openxmlformats.org/officeDocument/2006/relationships/slideLayout" Target="../slideLayouts/slideLayout1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F49A-F757-0DCA-A59D-81CD9D877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399" y="406399"/>
            <a:ext cx="10555528" cy="3195639"/>
          </a:xfrm>
        </p:spPr>
        <p:txBody>
          <a:bodyPr/>
          <a:lstStyle/>
          <a:p>
            <a:r>
              <a:rPr lang="lt-LT"/>
              <a:t>EUDR</a:t>
            </a:r>
            <a:br>
              <a:rPr lang="lt-LT"/>
            </a:br>
            <a:r>
              <a:rPr lang="lt-LT" sz="4400"/>
              <a:t>Euroopa Liidu raadamisvabade toodete määrus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4B4CE-49B3-E0A3-02B6-64C17EA42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" y="4800373"/>
            <a:ext cx="9144000" cy="10875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2400" b="1"/>
              <a:t>Brita Kärt Vähejaus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b="1"/>
              <a:t>Advokaat </a:t>
            </a:r>
            <a:endParaRPr lang="lt-LT" sz="24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946F5-DFC5-462E-20CD-A3965756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395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5413F185-2F34-A536-55C2-803082C155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B6B81F-F555-A13D-BB84-59F80566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b="1"/>
              <a:t>Raadamine</a:t>
            </a:r>
            <a:r>
              <a:rPr lang="et-EE"/>
              <a:t> – metsa muutmine </a:t>
            </a:r>
            <a:r>
              <a:rPr lang="et-EE" u="sng"/>
              <a:t>põllumajanduslikult kasutatavaks</a:t>
            </a:r>
            <a:r>
              <a:rPr lang="et-EE"/>
              <a:t>, olenemata sellest, kas see on inimtegevuse tagajärjel või mitte. </a:t>
            </a:r>
          </a:p>
          <a:p>
            <a:r>
              <a:rPr lang="et-EE" b="1"/>
              <a:t>Põllumajanduslik kasutamine </a:t>
            </a:r>
            <a:r>
              <a:rPr lang="et-EE"/>
              <a:t>– maa kasutamine põllumajanduseks, sealhulgas põllumajanduslikud istandikud, tootmisest kõrvalejäetud põllumajandusmaad ja kariloomade jaoks kasutatavad maad. </a:t>
            </a:r>
          </a:p>
          <a:p>
            <a:r>
              <a:rPr lang="et-EE"/>
              <a:t>Põllumajanduslik kasutamine </a:t>
            </a:r>
            <a:r>
              <a:rPr lang="et-EE" u="sng"/>
              <a:t>ei ole</a:t>
            </a:r>
            <a:r>
              <a:rPr lang="et-EE"/>
              <a:t> metsa muutmine: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Linnataristu aladeks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Mittepõllumajanduslikeks tööstusaladeks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Taastuvenergia kasutuselevõtuks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Muuks mittepõllumajanduslikuks kasutuseks, nt elurikkuse taastamine, metsatulekahjude ära hoidmine jms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1859E-F206-E822-8FDE-5327C24E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87FF6-2F32-F5F0-BC2B-321A533D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10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8AE438-B341-4D51-CA81-5BC9965E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Põhimõisted – raadamine </a:t>
            </a:r>
          </a:p>
        </p:txBody>
      </p:sp>
    </p:spTree>
    <p:extLst>
      <p:ext uri="{BB962C8B-B14F-4D97-AF65-F5344CB8AC3E}">
        <p14:creationId xmlns:p14="http://schemas.microsoft.com/office/powerpoint/2010/main" val="263747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F855B-DFEB-9EAD-0B57-BC2BE97F3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186762"/>
              </p:ext>
            </p:extLst>
          </p:nvPr>
        </p:nvGraphicFramePr>
        <p:xfrm>
          <a:off x="358775" y="1825625"/>
          <a:ext cx="114744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55305-685A-4457-2AEC-87B4ABDE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EED24-05E9-8952-1675-B06FCA31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11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CB455C-C3D9-7983-B366-D0BBD5DA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/>
              <a:t>Põhimõisted – metsade degradeerumine </a:t>
            </a:r>
          </a:p>
        </p:txBody>
      </p:sp>
    </p:spTree>
    <p:extLst>
      <p:ext uri="{BB962C8B-B14F-4D97-AF65-F5344CB8AC3E}">
        <p14:creationId xmlns:p14="http://schemas.microsoft.com/office/powerpoint/2010/main" val="22152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6A06686C-D8F3-E003-292F-E9D7A4E75D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3EA4A-1956-669E-5C2F-953CA11B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EUDR kohaldub: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Alates 30.12.2025 ettevõtjatele ja kauplejatele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Alates 30.06.2026 VKE-</a:t>
            </a:r>
            <a:r>
              <a:rPr lang="et-EE" dirty="0" err="1"/>
              <a:t>dest</a:t>
            </a:r>
            <a:r>
              <a:rPr lang="et-EE" dirty="0"/>
              <a:t> ettevõtjatele ja kauplejatele </a:t>
            </a:r>
          </a:p>
          <a:p>
            <a:r>
              <a:rPr lang="et-EE" b="1" dirty="0"/>
              <a:t>EUDR üleminekuperiood </a:t>
            </a:r>
            <a:r>
              <a:rPr lang="et-EE" dirty="0"/>
              <a:t>on EUDR jõustumisest (29.06.2023) kuni EUDR kohaldamise alguseni. Üleminekuperioodi kohaldatakse alljärgnevalt: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Üleminekuperioodil turule lastud saadust sisaldavate toodete puhul kohustus kontrollida, et saadus lasti turule enne EUDR kohaldamist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Pärast EUDR kohaldamist turule lastud toodetele ja sellest tehtud uutele toodetele kohaldub EUDR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7182-D1BD-8739-AF12-524B7007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8509F-EBA0-5DE1-D0CA-CC91F6A4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12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F6728D-36D0-7403-8242-F3469F93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Määruse kohaldamisaeg </a:t>
            </a:r>
          </a:p>
        </p:txBody>
      </p:sp>
    </p:spTree>
    <p:extLst>
      <p:ext uri="{BB962C8B-B14F-4D97-AF65-F5344CB8AC3E}">
        <p14:creationId xmlns:p14="http://schemas.microsoft.com/office/powerpoint/2010/main" val="326224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FBBBB4D0-B292-F50F-F78C-708ACEB20F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83920-A2AC-2CC3-F69D-F4B49A3F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EUDR kohustatud isikud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F24D1-2A16-5CA3-3D43-C69202D753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/>
              <a:t>Nii ettevõtjate kui ka kauplejate puhul toimub omakorda eristamine: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VKE-</a:t>
            </a:r>
            <a:r>
              <a:rPr lang="et-EE" err="1"/>
              <a:t>dest</a:t>
            </a:r>
            <a:r>
              <a:rPr lang="et-EE"/>
              <a:t> ja mitte-VKE-</a:t>
            </a:r>
            <a:r>
              <a:rPr lang="et-EE" err="1"/>
              <a:t>dest</a:t>
            </a:r>
            <a:r>
              <a:rPr lang="et-EE"/>
              <a:t> ettevõtjad ja kauplejad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Ettevõtjad / kauplejad ja tarneahelas allpool asuvad ettevõtjad / kauplejad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30B07-AE56-2368-DD45-C286E430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BB57A-CA08-AFC3-8C83-9E066D64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13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92304A-C203-FD5A-184A-4594E238A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b="1" dirty="0"/>
              <a:t>Ettevõtjad</a:t>
            </a:r>
            <a:r>
              <a:rPr lang="et-EE" dirty="0"/>
              <a:t> – füüsiline või juriidiline isik, kes äritegevuse käigus </a:t>
            </a:r>
            <a:r>
              <a:rPr lang="et-EE" u="sng" dirty="0"/>
              <a:t>laseb asjaomased tooted turule </a:t>
            </a:r>
            <a:r>
              <a:rPr lang="et-EE" dirty="0"/>
              <a:t>või </a:t>
            </a:r>
            <a:r>
              <a:rPr lang="et-EE" u="sng" dirty="0"/>
              <a:t>ekspordib</a:t>
            </a:r>
            <a:r>
              <a:rPr lang="et-EE" dirty="0"/>
              <a:t> neid</a:t>
            </a:r>
            <a:endParaRPr lang="et-EE" b="1" dirty="0"/>
          </a:p>
          <a:p>
            <a:r>
              <a:rPr lang="et-EE" b="1" dirty="0"/>
              <a:t>Kauplejad </a:t>
            </a:r>
            <a:r>
              <a:rPr lang="et-EE" dirty="0"/>
              <a:t>– tarneahelas osalev isik, </a:t>
            </a:r>
            <a:r>
              <a:rPr lang="et-EE" u="sng" dirty="0"/>
              <a:t>välja arvatud ettevõtja</a:t>
            </a:r>
            <a:r>
              <a:rPr lang="et-EE" dirty="0"/>
              <a:t>, kes äritegevuse käigus teeb asjaomased tooted turul kättesaadavaks</a:t>
            </a:r>
            <a:endParaRPr lang="et-EE" b="1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3183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92C419D6-C857-FA4E-DAEE-22845AFFFF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DD41F-CE01-5518-9C77-8AA9DF08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00" y="1825625"/>
            <a:ext cx="11473200" cy="1516289"/>
          </a:xfrm>
        </p:spPr>
        <p:txBody>
          <a:bodyPr/>
          <a:lstStyle/>
          <a:p>
            <a:r>
              <a:rPr lang="et-EE"/>
              <a:t>Mikro-, väikesed ja keskmise suurusega ettevõtjad – Euroopa Parlamendi ja nõukogu direktiivi 2013/34/EL artiklis 3 kirjeldatud ettevõtjad. </a:t>
            </a:r>
          </a:p>
          <a:p>
            <a:r>
              <a:rPr lang="et-EE" u="sng"/>
              <a:t>VKE-de tingimused: </a:t>
            </a:r>
          </a:p>
          <a:p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7DF54-E29E-9415-7A46-73691588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360B6-5FCE-8282-9BB3-488FD994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14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5DE681-0A89-2853-135E-43759914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VKE-d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188A10-E9D8-34E1-41BD-F85140F88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46950"/>
              </p:ext>
            </p:extLst>
          </p:nvPr>
        </p:nvGraphicFramePr>
        <p:xfrm>
          <a:off x="2031999" y="3429000"/>
          <a:ext cx="8128000" cy="229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065660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45795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76398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4498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/>
                        <a:t>Mikroettevõtja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/>
                        <a:t>Väikene ettevõtja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b="1"/>
                        <a:t>Keskmise suurusega ettevõtja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798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/>
                        <a:t>Bilansimaht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350 000 €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4 000 000 €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20 000 000 €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/>
                        <a:t>Netokäive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700 000 €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8 000 000 €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40 000 000 €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55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/>
                        <a:t>Keskmine töötajate 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/>
                        <a:t>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00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64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9D6F3-CF9F-AFF1-7F38-247A0ABB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CBDCC-4B8F-8D16-B47A-D3AB969D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15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9ADE57-D1BD-2258-812E-5C5CA676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Asukoht tarneahelas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518C5-ADBD-31FD-4B52-61E8F1FED862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t-EE"/>
          </a:p>
        </p:txBody>
      </p:sp>
      <p:pic>
        <p:nvPicPr>
          <p:cNvPr id="21" name="Content Placeholder 20" descr="A diagram of a factory&#10;&#10;AI-generated content may be incorrect.">
            <a:extLst>
              <a:ext uri="{FF2B5EF4-FFF2-40B4-BE49-F238E27FC236}">
                <a16:creationId xmlns:a16="http://schemas.microsoft.com/office/drawing/2014/main" id="{80EC89FB-B6C1-5A9E-B3DF-910268F3F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988" b="21988"/>
          <a:stretch/>
        </p:blipFill>
        <p:spPr>
          <a:xfrm>
            <a:off x="359399" y="1351812"/>
            <a:ext cx="11574100" cy="4623887"/>
          </a:xfrm>
        </p:spPr>
      </p:pic>
    </p:spTree>
    <p:extLst>
      <p:ext uri="{BB962C8B-B14F-4D97-AF65-F5344CB8AC3E}">
        <p14:creationId xmlns:p14="http://schemas.microsoft.com/office/powerpoint/2010/main" val="3448995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F5DE2-2FC1-0519-0E79-A565F62B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2CB78-11A1-1E1D-03FA-EBAA7905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16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263BAB-6B66-91CC-0083-899884AF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Asukoht tarneahelas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9BA683-04E7-D2B2-5C59-8369965CF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9" t="5209" r="980" b="21435"/>
          <a:stretch/>
        </p:blipFill>
        <p:spPr>
          <a:xfrm>
            <a:off x="359400" y="1329779"/>
            <a:ext cx="11473200" cy="48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7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63D9-AC7B-97C7-28E1-2F6594A4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DAEBD04A-8ECA-24B1-6003-69AACB0D36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8D1BC2-1E05-D11B-6F9A-008C64EE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Asjaomaseid saadusi ja tooteid ei või turule lasta, turul kättesaadavaks teha ega eksportida, välja arvatud juhul, kui on </a:t>
            </a:r>
            <a:r>
              <a:rPr lang="et-EE" u="sng" dirty="0"/>
              <a:t>täidetud kõik järgmised tingimused</a:t>
            </a:r>
            <a:r>
              <a:rPr lang="et-EE" dirty="0"/>
              <a:t>: </a:t>
            </a:r>
          </a:p>
          <a:p>
            <a:endParaRPr lang="et-EE" dirty="0"/>
          </a:p>
          <a:p>
            <a:pPr marL="457200" indent="-457200">
              <a:buFont typeface="+mj-lt"/>
              <a:buAutoNum type="arabicPeriod"/>
            </a:pPr>
            <a:r>
              <a:rPr lang="et-EE" b="1" dirty="0"/>
              <a:t>Need on raadamisvabad </a:t>
            </a:r>
          </a:p>
          <a:p>
            <a:pPr marL="457200" indent="-457200">
              <a:buFont typeface="+mj-lt"/>
              <a:buAutoNum type="arabicPeriod"/>
            </a:pPr>
            <a:r>
              <a:rPr lang="et-EE" b="1" dirty="0"/>
              <a:t>Nende tootmisel on järgitud tootjariigi asjakohaseid õigusakte ning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Need on hõlmatud hoolsuskohustuse täitmise deklaratsiooniga (HTD)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3D78-0677-9701-4441-BF20AD65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764CE-822E-4D43-3D7E-A6D90EEA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17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167DB8-AF7D-EC86-942E-ACBD3C4A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EUDR-st tulenevad kohustused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3FFA053-69CE-236B-7099-0C18010E5CFE}"/>
              </a:ext>
            </a:extLst>
          </p:cNvPr>
          <p:cNvSpPr/>
          <p:nvPr/>
        </p:nvSpPr>
        <p:spPr>
          <a:xfrm>
            <a:off x="1175657" y="5094514"/>
            <a:ext cx="1839686" cy="5987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B89A4-68CF-E81C-A8DB-799FF2BBA88C}"/>
              </a:ext>
            </a:extLst>
          </p:cNvPr>
          <p:cNvSpPr txBox="1"/>
          <p:nvPr/>
        </p:nvSpPr>
        <p:spPr>
          <a:xfrm>
            <a:off x="3211286" y="5163038"/>
            <a:ext cx="354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/>
              <a:t>HOOLSUSMEETMED!</a:t>
            </a:r>
          </a:p>
        </p:txBody>
      </p:sp>
    </p:spTree>
    <p:extLst>
      <p:ext uri="{BB962C8B-B14F-4D97-AF65-F5344CB8AC3E}">
        <p14:creationId xmlns:p14="http://schemas.microsoft.com/office/powerpoint/2010/main" val="290492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3688F3-9A59-40B0-68AF-6804806D2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984661"/>
              </p:ext>
            </p:extLst>
          </p:nvPr>
        </p:nvGraphicFramePr>
        <p:xfrm>
          <a:off x="359399" y="1441802"/>
          <a:ext cx="11474448" cy="265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408">
                  <a:extLst>
                    <a:ext uri="{9D8B030D-6E8A-4147-A177-3AD203B41FA5}">
                      <a16:colId xmlns:a16="http://schemas.microsoft.com/office/drawing/2014/main" val="617035634"/>
                    </a:ext>
                  </a:extLst>
                </a:gridCol>
                <a:gridCol w="1912408">
                  <a:extLst>
                    <a:ext uri="{9D8B030D-6E8A-4147-A177-3AD203B41FA5}">
                      <a16:colId xmlns:a16="http://schemas.microsoft.com/office/drawing/2014/main" val="758039202"/>
                    </a:ext>
                  </a:extLst>
                </a:gridCol>
                <a:gridCol w="1912408">
                  <a:extLst>
                    <a:ext uri="{9D8B030D-6E8A-4147-A177-3AD203B41FA5}">
                      <a16:colId xmlns:a16="http://schemas.microsoft.com/office/drawing/2014/main" val="2789856365"/>
                    </a:ext>
                  </a:extLst>
                </a:gridCol>
                <a:gridCol w="1912408">
                  <a:extLst>
                    <a:ext uri="{9D8B030D-6E8A-4147-A177-3AD203B41FA5}">
                      <a16:colId xmlns:a16="http://schemas.microsoft.com/office/drawing/2014/main" val="3808300003"/>
                    </a:ext>
                  </a:extLst>
                </a:gridCol>
                <a:gridCol w="1912408">
                  <a:extLst>
                    <a:ext uri="{9D8B030D-6E8A-4147-A177-3AD203B41FA5}">
                      <a16:colId xmlns:a16="http://schemas.microsoft.com/office/drawing/2014/main" val="315515371"/>
                    </a:ext>
                  </a:extLst>
                </a:gridCol>
                <a:gridCol w="1912408">
                  <a:extLst>
                    <a:ext uri="{9D8B030D-6E8A-4147-A177-3AD203B41FA5}">
                      <a16:colId xmlns:a16="http://schemas.microsoft.com/office/drawing/2014/main" val="4096573882"/>
                    </a:ext>
                  </a:extLst>
                </a:gridCol>
              </a:tblGrid>
              <a:tr h="917576">
                <a:tc>
                  <a:txBody>
                    <a:bodyPr/>
                    <a:lstStyle/>
                    <a:p>
                      <a:endParaRPr lang="et-EE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>
                          <a:solidFill>
                            <a:schemeClr val="tx1"/>
                          </a:solidFill>
                        </a:rPr>
                        <a:t>Ettevõtja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>
                          <a:solidFill>
                            <a:schemeClr val="tx1"/>
                          </a:solidFill>
                        </a:rPr>
                        <a:t>Tarneahelas allpool asuv mitte-VKEst ettevõtja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>
                          <a:solidFill>
                            <a:schemeClr val="tx1"/>
                          </a:solidFill>
                        </a:rPr>
                        <a:t>Tarneahelas allpool asuv VKEst ettevõtja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>
                          <a:solidFill>
                            <a:schemeClr val="tx1"/>
                          </a:solidFill>
                        </a:rPr>
                        <a:t>Mitte-VKEst kaupleja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400">
                          <a:solidFill>
                            <a:schemeClr val="tx1"/>
                          </a:solidFill>
                        </a:rPr>
                        <a:t>VKEst kaupleja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9265286"/>
                  </a:ext>
                </a:extLst>
              </a:tr>
              <a:tr h="1645331">
                <a:tc>
                  <a:txBody>
                    <a:bodyPr/>
                    <a:lstStyle/>
                    <a:p>
                      <a:r>
                        <a:rPr lang="et-EE" sz="1200" b="1">
                          <a:solidFill>
                            <a:schemeClr val="tx1"/>
                          </a:solidFill>
                        </a:rPr>
                        <a:t>Hoolsuskohustus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KOHUSTUSLIK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Võib viidata varasematele HTD-le JUHUL, kui on kindlaks teinud, et hoolsuskohustus on eelnevalt täidetud. </a:t>
                      </a:r>
                    </a:p>
                    <a:p>
                      <a:endParaRPr lang="et-EE" sz="12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Muul juhul on hoolsuskohustus nõutud.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Ei ole kohustust toodete puhul, mille suhtes on: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Hoolsuskohustus juba täidetud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Esitatud HTD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t-EE" sz="120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Muul juhul on hoolsuskohustus nõutud.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Peab järgima mitte-VKE-st ettevõtjale kohaldatavaid nõudeid.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200">
                          <a:solidFill>
                            <a:schemeClr val="tx1"/>
                          </a:solidFill>
                        </a:rPr>
                        <a:t>Hoolsuskohustuse täitmine ei ole nõutud.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4431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CA3D0-236A-F725-AE7C-716C4A17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242D-34CE-3D0F-AB96-2254AFC2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18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6C3D1-1753-3933-4EE0-3DA1BFF3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Kes peavad hoolsuskohustust täitma?</a:t>
            </a:r>
          </a:p>
        </p:txBody>
      </p:sp>
      <p:pic>
        <p:nvPicPr>
          <p:cNvPr id="7" name="Picture 6" descr="A diagram of a factory&#10;&#10;AI-generated content may be incorrect.">
            <a:extLst>
              <a:ext uri="{FF2B5EF4-FFF2-40B4-BE49-F238E27FC236}">
                <a16:creationId xmlns:a16="http://schemas.microsoft.com/office/drawing/2014/main" id="{83522F39-FDD5-F535-6859-3E5C7707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08" b="22963"/>
          <a:stretch/>
        </p:blipFill>
        <p:spPr>
          <a:xfrm>
            <a:off x="359398" y="4096738"/>
            <a:ext cx="5971925" cy="23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1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C3B097AA-2CA3-03F4-3711-0E339933EC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D7FF0-6554-BC99-1FC8-F65E121A2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t-EE" dirty="0"/>
              <a:t>Teabe, andmete ja dokumentide kogumine vastavalt artiklile 9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Artiklis 10 kirjeldatud </a:t>
            </a:r>
            <a:r>
              <a:rPr lang="et-EE" dirty="0" err="1"/>
              <a:t>riskihindamismeetmete</a:t>
            </a:r>
            <a:r>
              <a:rPr lang="et-EE" dirty="0"/>
              <a:t> rakendamine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Vajadusel artiklis 11 kirjeldatud </a:t>
            </a:r>
            <a:r>
              <a:rPr lang="et-EE" dirty="0" err="1"/>
              <a:t>riskivähendamismeetmete</a:t>
            </a:r>
            <a:r>
              <a:rPr lang="et-EE" dirty="0"/>
              <a:t> rakendamine </a:t>
            </a:r>
          </a:p>
          <a:p>
            <a:endParaRPr lang="et-EE" dirty="0"/>
          </a:p>
          <a:p>
            <a:r>
              <a:rPr lang="et-EE" dirty="0"/>
              <a:t>Hoolsusmeetmeid tuleb rakendada iga turule lastava </a:t>
            </a:r>
            <a:r>
              <a:rPr lang="et-EE" b="1" u="sng" dirty="0"/>
              <a:t>tootepartii</a:t>
            </a:r>
            <a:r>
              <a:rPr lang="et-EE" b="1" dirty="0"/>
              <a:t> </a:t>
            </a:r>
            <a:r>
              <a:rPr lang="et-EE" dirty="0"/>
              <a:t>kohta!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96F93-E894-5D80-62A7-83C4CA3D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58A08-38EF-0DAE-BF8B-29BD83EC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19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82E4C6-E8EA-8A0B-EC5B-7710E817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EUDR hoolsusmeetmed (Art 8)</a:t>
            </a:r>
          </a:p>
        </p:txBody>
      </p:sp>
    </p:spTree>
    <p:extLst>
      <p:ext uri="{BB962C8B-B14F-4D97-AF65-F5344CB8AC3E}">
        <p14:creationId xmlns:p14="http://schemas.microsoft.com/office/powerpoint/2010/main" val="402740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D4DCBA0D-4173-2900-14A4-9751D79BA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 flipH="1">
            <a:off x="0" y="0"/>
            <a:ext cx="524911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DE2F9F-5A77-31D8-F1BE-6CA69E38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51" y="644577"/>
            <a:ext cx="5453400" cy="815493"/>
          </a:xfrm>
        </p:spPr>
        <p:txBody>
          <a:bodyPr>
            <a:normAutofit/>
          </a:bodyPr>
          <a:lstStyle/>
          <a:p>
            <a:r>
              <a:rPr lang="lt-LT"/>
              <a:t>Brita Kärt Vähejaus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E5479-56DC-B65C-184F-6ECA861C2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251" y="1460070"/>
            <a:ext cx="5454650" cy="4211003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t-EE" b="1"/>
              <a:t>Advokaat</a:t>
            </a:r>
          </a:p>
          <a:p>
            <a:pPr marL="0" lvl="2" indent="0">
              <a:buNone/>
            </a:pPr>
            <a:r>
              <a:rPr lang="et-EE"/>
              <a:t>Avaliku õiguse &amp; regulatsioonide valdkond</a:t>
            </a:r>
          </a:p>
          <a:p>
            <a:pPr marL="360000" lvl="2"/>
            <a:endParaRPr lang="et-EE"/>
          </a:p>
          <a:p>
            <a:pPr marL="0" lvl="2" indent="0">
              <a:buNone/>
            </a:pPr>
            <a:endParaRPr lang="et-EE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t-EE" sz="1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Spetsialiseerumine:</a:t>
            </a:r>
          </a:p>
          <a:p>
            <a:pPr marL="285750" lvl="2" indent="-285750"/>
            <a:r>
              <a:rPr lang="et-EE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Põllumajandus ja toiduõigus</a:t>
            </a:r>
          </a:p>
          <a:p>
            <a:pPr marL="285750" lvl="2" indent="-285750"/>
            <a:r>
              <a:rPr lang="et-EE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Keskkonnaõigus ja planeerimine</a:t>
            </a:r>
          </a:p>
          <a:p>
            <a:pPr marL="285750" lvl="2" indent="-285750"/>
            <a:r>
              <a:rPr lang="et-EE" sz="1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Avalik õigus ja regulatsioonid</a:t>
            </a:r>
          </a:p>
          <a:p>
            <a:pPr marL="285750" lvl="2" indent="-285750"/>
            <a:r>
              <a:rPr lang="et-EE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Konkurentsiõigus ja EL õigus</a:t>
            </a:r>
          </a:p>
          <a:p>
            <a:pPr marL="285750" lvl="2" indent="-285750"/>
            <a:r>
              <a:rPr lang="et-EE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ESG regulatsioon</a:t>
            </a:r>
            <a:endParaRPr lang="et-EE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US"/>
          </a:p>
          <a:p>
            <a:endParaRPr lang="lt-LT"/>
          </a:p>
        </p:txBody>
      </p:sp>
      <p:pic>
        <p:nvPicPr>
          <p:cNvPr id="7" name="Picture Placeholder 6" descr="A person standing in front of a glass door&#10;&#10;AI-generated content may be incorrect.">
            <a:extLst>
              <a:ext uri="{FF2B5EF4-FFF2-40B4-BE49-F238E27FC236}">
                <a16:creationId xmlns:a16="http://schemas.microsoft.com/office/drawing/2014/main" id="{558FBFCB-AA65-DECF-7871-93E6D4BD3D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081" b="14967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58642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26E1C5C5-2CEE-030B-02C8-87499F3F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4BAA9C6-D8D2-72AE-4D45-851A3EBF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/>
              <a:t>Teabe, andmete ja dokumentide kogumine (Art 9)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2816D-D36C-FD23-9E39-C956CD3E42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/>
              <a:t>Kirjeldus</a:t>
            </a:r>
            <a:r>
              <a:rPr lang="et-EE" dirty="0"/>
              <a:t> (toodete kaubanimi ja liik; puidu puhul liigi tavanimetus ja teaduslik täisnimetus), mis hõlmab mh tootes sisalduvate või selle valmistamiseks kasutatud saaduste või toodete loetelu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/>
              <a:t>Toote kogus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/>
              <a:t>Tootjariigi</a:t>
            </a:r>
            <a:r>
              <a:rPr lang="et-EE" dirty="0"/>
              <a:t> (ja selle osade) </a:t>
            </a:r>
            <a:r>
              <a:rPr lang="et-EE" b="1" dirty="0"/>
              <a:t>tunnusandmed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/>
              <a:t>Maatükkide asukohatuvastus</a:t>
            </a:r>
            <a:r>
              <a:rPr lang="et-EE" dirty="0"/>
              <a:t>, kus toodeti asjaomased saadused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/>
              <a:t>Tarnija info </a:t>
            </a:r>
            <a:r>
              <a:rPr lang="et-EE" dirty="0"/>
              <a:t>(nimi, aadress ja e-posti aadress)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/>
              <a:t>Kliendi info </a:t>
            </a:r>
            <a:r>
              <a:rPr lang="et-EE" dirty="0"/>
              <a:t>(nimi, aadress ja e-posti aadress)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Tõendatav ja kontrollitav teave selle kohta, et asjaomased tooted on raadamisvabad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Tõendatav ja kontrollitav teave selle kohta, et asjaomased saadused on toodetud kooskõlas tootjariigi asjakohaste õigusaktidega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95C75-5EC9-B241-6194-34763F86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C4B4A-9242-098B-8902-B3F2571E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20</a:t>
            </a:fld>
            <a:endParaRPr lang="lt-L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D8C4FC-993C-DD20-2E27-20B236CD9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/>
              <a:t>Hoolsusmeetmete täitmise käigus tuleb koguda artiklis 9 nimetatud informatsioon. </a:t>
            </a:r>
          </a:p>
          <a:p>
            <a:r>
              <a:rPr lang="et-EE"/>
              <a:t>Artikkel 9 alusel kogutud informatsioon tuleb teha pädevale asutusele taotluse korral kättesaadavaks. </a:t>
            </a:r>
          </a:p>
        </p:txBody>
      </p:sp>
    </p:spTree>
    <p:extLst>
      <p:ext uri="{BB962C8B-B14F-4D97-AF65-F5344CB8AC3E}">
        <p14:creationId xmlns:p14="http://schemas.microsoft.com/office/powerpoint/2010/main" val="2458604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E2D17BFD-6658-C1F2-A142-283982112C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20CC55-D00B-2911-FAF5-5A5499C4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00" y="1825625"/>
            <a:ext cx="11473200" cy="2702832"/>
          </a:xfrm>
        </p:spPr>
        <p:txBody>
          <a:bodyPr/>
          <a:lstStyle/>
          <a:p>
            <a:r>
              <a:rPr lang="et-EE" b="1"/>
              <a:t>Asukohatuvastus</a:t>
            </a:r>
            <a:r>
              <a:rPr lang="et-EE"/>
              <a:t> - maatüki geograafiline asukoht, mida kirjeldatakse laius- ja pikkuskoordinaatidega, mis vastavad vähemalt ühele laius- ja ühele pikkuskraadipunktile ning mis on vähemalt kuus kümnendkohta pikad. </a:t>
            </a:r>
          </a:p>
          <a:p>
            <a:r>
              <a:rPr lang="et-EE"/>
              <a:t>Enam kui nelja hektari suuruste muude asjaomaste saaduste kui veiste tootmiseks kasutatavate maatükkide puhul kasutatakse selle määramiseks hulknurki, piisavate laius- ja pikkuskraadipunktidega, et kirjeldada iga maatüki perimeetrit.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74DF3-9AE0-D25D-4A8D-9A60B55B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4079B-CDB8-605A-C15D-B89235E9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21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6AD99-60A7-4F78-4059-F836A6D4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Asukohatuvastus (Art 9 lg 1 punkt 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E7C78-1987-6947-8B70-956DDEFE7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21" y="4528457"/>
            <a:ext cx="5772956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6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DB6D7355-42E7-F34D-FFB2-E5EE490EE0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BF6A46-8007-0B8E-4D04-4B11AF0F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/>
              <a:t>Riski hindamine (Artikkel 10)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6B6205-53F7-2F3B-804C-6982E6C1F9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u="sng"/>
              <a:t>Riskihindamine peab olema: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dokumenteeritud ja tõendatav – kuidas kontrolliti kogutud teavet ja selle vastavust riskihindamise kriteeriumitele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üle vaadatud vähemalt 1x aastas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taotluse korral tehtud kättesaadavaks pädevale asutusele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D1870-11BA-D09C-33FF-7AA8C76B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8096C-39D7-12AF-13E1-EADC551A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22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5CCED7-30B8-9647-B5E0-6766838AB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t-EE"/>
              <a:t>Ettevõtjad teevad artikkel 9 alusel kogutud teabe alusel </a:t>
            </a:r>
            <a:r>
              <a:rPr lang="et-EE" b="1"/>
              <a:t>riskianalüüsi</a:t>
            </a:r>
            <a:r>
              <a:rPr lang="et-EE"/>
              <a:t> selle kohta, kas on olemas risk, et asjaomased tooted, mis on mõeldud turule laskmiseks või eksportimiseks, on nõuetele mittevastavad. </a:t>
            </a:r>
          </a:p>
          <a:p>
            <a:r>
              <a:rPr lang="et-EE"/>
              <a:t>Ilmneb, et risk puudub või esineb vähene risk → Toote võib turule lasta</a:t>
            </a:r>
          </a:p>
          <a:p>
            <a:r>
              <a:rPr lang="et-EE"/>
              <a:t>Riski ei saa pidada väheseks või välistada → Toodet ei tohi turule lasta </a:t>
            </a:r>
          </a:p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677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33F6FA9A-9E06-7A8A-F4A4-0919E63D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BCF44-0EA6-3EE9-6194-F630A8260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Tootjariigile määratud riskitase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Metsade olemasolu tootjariigis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Raadamise või metsade degradeerumise esinemise ulatus tootjariigis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Põlisrahvaste olemasolu tootjariigis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Erinevad probleemid tootjariigis (korruptsiooni tase, dokumentide võltsimine jm)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Tarneahela keerukus ja toodete töötlemise etapid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Põhjendatud kahtlused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… </a:t>
            </a:r>
          </a:p>
          <a:p>
            <a:r>
              <a:rPr lang="et-EE"/>
              <a:t>Riskihindamise kriteeriume rakendatakse </a:t>
            </a:r>
            <a:r>
              <a:rPr lang="et-EE" b="1"/>
              <a:t>iga kohalduva toote kohta. </a:t>
            </a:r>
          </a:p>
          <a:p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A9091-9846-08B0-BCF8-597333E4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0999A-965D-AE34-E812-2FF9CC6B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23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61BB7-BCCA-1DBE-EB59-E9FFE4B4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Riskihindamise kriteeriumid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F7EE7-461D-FFA7-4684-480109ED7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496" y="196769"/>
            <a:ext cx="3464104" cy="24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8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BED88-6A05-CFD3-8B2B-0BFE2AC11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901E9751-B67B-BB77-DBD9-95EC459373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67646-B420-F709-62AE-E1985B82E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Riigid kategoriseeritakse: </a:t>
            </a:r>
          </a:p>
          <a:p>
            <a:pPr marL="457200" indent="-457200">
              <a:buFont typeface="+mj-lt"/>
              <a:buAutoNum type="alphaLcParenR"/>
            </a:pPr>
            <a:r>
              <a:rPr lang="et-EE" dirty="0"/>
              <a:t>Suure riskiga</a:t>
            </a:r>
          </a:p>
          <a:p>
            <a:pPr marL="457200" indent="-457200">
              <a:buFont typeface="+mj-lt"/>
              <a:buAutoNum type="alphaLcParenR"/>
            </a:pPr>
            <a:r>
              <a:rPr lang="et-EE" dirty="0"/>
              <a:t>Väikese riskiga </a:t>
            </a:r>
          </a:p>
          <a:p>
            <a:pPr marL="457200" indent="-457200">
              <a:buFont typeface="+mj-lt"/>
              <a:buAutoNum type="alphaLcParenR"/>
            </a:pPr>
            <a:r>
              <a:rPr lang="et-EE" dirty="0"/>
              <a:t>Tavalise riskiga </a:t>
            </a:r>
          </a:p>
          <a:p>
            <a:r>
              <a:rPr lang="et-EE" dirty="0"/>
              <a:t>Väikese riskiga riikide puhul rakendatakse lihtsustatud hoolsuskohustust – rakendama ei pea artiklites 10 ja 11 sätestatud kohustusi, v.a juhul kui on </a:t>
            </a:r>
            <a:r>
              <a:rPr lang="et-EE" u="sng" dirty="0"/>
              <a:t>põhjendatud kahtlus</a:t>
            </a:r>
            <a:r>
              <a:rPr lang="et-EE" dirty="0"/>
              <a:t> ja/või </a:t>
            </a:r>
            <a:r>
              <a:rPr lang="et-EE" u="sng" dirty="0"/>
              <a:t>lihtsustatud hoolsuskohustuse käigus on tuvastatud risk (vt Art 13 selgitused)</a:t>
            </a:r>
            <a:r>
              <a:rPr lang="et-EE" dirty="0"/>
              <a:t>. </a:t>
            </a:r>
          </a:p>
          <a:p>
            <a:endParaRPr lang="et-E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7EFB8-5D45-7DA9-AA84-6E30AC34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6D1D7-9BA8-4730-9CE0-2F35190E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24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D2A399-9BAB-E94E-FC84-27F95DC2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Tootjariigi riskitase</a:t>
            </a:r>
          </a:p>
        </p:txBody>
      </p:sp>
    </p:spTree>
    <p:extLst>
      <p:ext uri="{BB962C8B-B14F-4D97-AF65-F5344CB8AC3E}">
        <p14:creationId xmlns:p14="http://schemas.microsoft.com/office/powerpoint/2010/main" val="11990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125C91-537B-BD29-0EBF-44DA438B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Riski vähendamine (Artikkel 11)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404E13-01BE-1E00-B518-CE3D5508E7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t-EE" u="sng"/>
              <a:t>Riskivähendamise toimingud ja –meetmed: </a:t>
            </a:r>
          </a:p>
          <a:p>
            <a:pPr marL="457200" indent="-457200">
              <a:buFont typeface="+mj-lt"/>
              <a:buAutoNum type="alphaLcParenR"/>
            </a:pPr>
            <a:r>
              <a:rPr lang="et-EE"/>
              <a:t>Lisateabe, andmete või dokumentide nõudmine</a:t>
            </a:r>
          </a:p>
          <a:p>
            <a:pPr marL="457200" indent="-457200">
              <a:buFont typeface="+mj-lt"/>
              <a:buAutoNum type="alphaLcParenR"/>
            </a:pPr>
            <a:r>
              <a:rPr lang="et-EE"/>
              <a:t>Sõltumatute uuringute või auditite läbiviimine </a:t>
            </a:r>
          </a:p>
          <a:p>
            <a:pPr marL="457200" indent="-457200">
              <a:buFont typeface="+mj-lt"/>
              <a:buAutoNum type="alphaLcParenR"/>
            </a:pPr>
            <a:r>
              <a:rPr lang="et-EE"/>
              <a:t>Muud meetmed </a:t>
            </a:r>
          </a:p>
          <a:p>
            <a:endParaRPr lang="et-EE"/>
          </a:p>
          <a:p>
            <a:r>
              <a:rPr lang="et-EE"/>
              <a:t>Riskivähendamise toimingud ja –meetmed tuleb: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dokumenteerida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vähemalt 1x aastas üle vaadata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taotluse korral kättesaadavaks teha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E0797-414E-CA26-CF31-97327E97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17D5-C87F-6495-72A4-91EFD0CF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25</a:t>
            </a:fld>
            <a:endParaRPr lang="lt-L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966E0-9C97-AAD0-6EFB-48007E26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/>
              <a:t>Kui artikkel 10 rakendamise tulemus on muu kui riski puudumine või vähene risk, tuleb enne turule laskmist rakendada </a:t>
            </a:r>
            <a:r>
              <a:rPr lang="et-EE" b="1"/>
              <a:t>riski vähendamise toiminguid ja meetmeid</a:t>
            </a:r>
            <a:r>
              <a:rPr lang="et-EE"/>
              <a:t>. </a:t>
            </a:r>
          </a:p>
          <a:p>
            <a:r>
              <a:rPr lang="et-EE"/>
              <a:t>Riski vähendamise meetmete kasutamiseks ja juhtimiseks tuleb välja töötada asjakohased tegevuspõhimõtted ja toimingud. </a:t>
            </a:r>
          </a:p>
        </p:txBody>
      </p:sp>
    </p:spTree>
    <p:extLst>
      <p:ext uri="{BB962C8B-B14F-4D97-AF65-F5344CB8AC3E}">
        <p14:creationId xmlns:p14="http://schemas.microsoft.com/office/powerpoint/2010/main" val="913807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AA691E23-650E-6E3F-FCDD-8560C968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8E04C-CFD3-1C5E-12CB-7A0D9B0E5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Kui asjaomane toode on pärit madala riskiga riigist, ei pea riskide hindamise (Art 10) ja riskide maandamise (Art 11) kohustusi saaduste kohta täitma, kui on hinnatud: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Tarneahela keerukust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Määruse nõuetest kõrvalehoidumise või tundmatu päritoluga toodete segunemise ohtu </a:t>
            </a:r>
          </a:p>
          <a:p>
            <a:r>
              <a:rPr lang="et-EE"/>
              <a:t>ja puudub põhjendatud kahtlus, et saadus või toode ei vasta määrusele või määruse täitmise nõuetest hoitakse kõrvale.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2B455-CD27-EB49-213C-4C843380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7A30A-08F4-9D4C-468D-23E3F390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26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EB2A0F-0152-6152-25C1-765C95FF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Lihtsustatud hoolsuskohustus (Art 13)</a:t>
            </a:r>
          </a:p>
        </p:txBody>
      </p:sp>
    </p:spTree>
    <p:extLst>
      <p:ext uri="{BB962C8B-B14F-4D97-AF65-F5344CB8AC3E}">
        <p14:creationId xmlns:p14="http://schemas.microsoft.com/office/powerpoint/2010/main" val="321305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6E0A4016-BDEC-1339-BCF1-817AE58B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7070203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32F704-D2CA-514D-DEEC-CE6CFBE9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Artiklitest 9-11 tulenevate kohustuste kohta tuleb kehtestada </a:t>
            </a:r>
            <a:r>
              <a:rPr lang="et-EE" b="1" dirty="0"/>
              <a:t>hoolsuskohustuste täitmise süsteem </a:t>
            </a:r>
            <a:r>
              <a:rPr lang="et-EE" dirty="0"/>
              <a:t>(artikkel 12), mida tuleb: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Hoida ajakohasena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Vähemalt 1x aastas üle vaadata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Avaldada aruanne hoolsuskohustuste täimise süsteemi kohta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 dirty="0"/>
              <a:t>Andmed ja dokumendid tuleb säilitada vähemalt 5 aastat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5C25F-DA1D-0B5A-38C3-71B092B4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89F38-B0B3-7C58-F753-E52F381F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27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C3B9B5-DC7A-7502-5795-FC85BFE1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/>
              <a:t>Hoolsuskohustuse täitmise süsteem </a:t>
            </a:r>
          </a:p>
        </p:txBody>
      </p:sp>
    </p:spTree>
    <p:extLst>
      <p:ext uri="{BB962C8B-B14F-4D97-AF65-F5344CB8AC3E}">
        <p14:creationId xmlns:p14="http://schemas.microsoft.com/office/powerpoint/2010/main" val="371062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9F720-AB02-DD75-7C52-80A0DB58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F9395CD7-80CC-0F33-EA77-C8EBA8AF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90C87-F68A-F620-A8A6-2E7F220D8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Asjaomaseid saadusi ja tooteid ei või turule lasta, turul kättesaadavaks teha ega eksportida, välja arvatud juhul, kui on </a:t>
            </a:r>
            <a:r>
              <a:rPr lang="et-EE" u="sng"/>
              <a:t>täidetud kõik järgmised tingimused</a:t>
            </a:r>
            <a:r>
              <a:rPr lang="et-EE"/>
              <a:t>: </a:t>
            </a:r>
          </a:p>
          <a:p>
            <a:endParaRPr lang="et-EE"/>
          </a:p>
          <a:p>
            <a:pPr marL="457200" indent="-457200">
              <a:buFont typeface="+mj-lt"/>
              <a:buAutoNum type="arabicPeriod"/>
            </a:pPr>
            <a:r>
              <a:rPr lang="et-EE"/>
              <a:t>Need on raadamisvabad </a:t>
            </a:r>
          </a:p>
          <a:p>
            <a:pPr marL="457200" indent="-457200">
              <a:buFont typeface="+mj-lt"/>
              <a:buAutoNum type="arabicPeriod"/>
            </a:pPr>
            <a:r>
              <a:rPr lang="et-EE"/>
              <a:t>Nende tootmisel on järgitud tootjariigi asjakohaseid õigusakte ning </a:t>
            </a:r>
          </a:p>
          <a:p>
            <a:pPr marL="457200" indent="-457200">
              <a:buFont typeface="+mj-lt"/>
              <a:buAutoNum type="arabicPeriod"/>
            </a:pPr>
            <a:r>
              <a:rPr lang="et-EE" b="1"/>
              <a:t>Need on hõlmatud hoolsuskohustuse täitmise deklaratsiooniga (HTD)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787D6-FDF5-06F6-0EA1-D91D3331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99E7F-9372-6522-D897-48799741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28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8A4D26-F5AF-A0BA-E909-CD6CE2FE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EUDR-st tulenevad kohustused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CAECD5D-00AF-811C-E5D2-1CDE8F284B94}"/>
              </a:ext>
            </a:extLst>
          </p:cNvPr>
          <p:cNvSpPr/>
          <p:nvPr/>
        </p:nvSpPr>
        <p:spPr>
          <a:xfrm>
            <a:off x="1175657" y="5094514"/>
            <a:ext cx="1839686" cy="5987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5B56A-A7E6-27B3-0050-BF1D632E925D}"/>
              </a:ext>
            </a:extLst>
          </p:cNvPr>
          <p:cNvSpPr txBox="1"/>
          <p:nvPr/>
        </p:nvSpPr>
        <p:spPr>
          <a:xfrm>
            <a:off x="3211286" y="5163038"/>
            <a:ext cx="862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/>
              <a:t>ESITADA HTD!</a:t>
            </a:r>
          </a:p>
        </p:txBody>
      </p:sp>
    </p:spTree>
    <p:extLst>
      <p:ext uri="{BB962C8B-B14F-4D97-AF65-F5344CB8AC3E}">
        <p14:creationId xmlns:p14="http://schemas.microsoft.com/office/powerpoint/2010/main" val="1047106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48840253-548F-1AF8-F7BC-54F96A4186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61711-BF81-0EC3-4C44-2E43DE8E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Hoolsuskohustuse – artiklite 9-11 alusel kindlaks tegemise, et asjaomased tooted on raadamisvabad – täitmise kohta tuleb esitada </a:t>
            </a:r>
            <a:r>
              <a:rPr lang="et-EE" b="1" dirty="0"/>
              <a:t>hoolsuskohustuse täitmise deklaratsioon </a:t>
            </a:r>
            <a:r>
              <a:rPr lang="et-EE" dirty="0"/>
              <a:t>(HTD). </a:t>
            </a:r>
          </a:p>
          <a:p>
            <a:r>
              <a:rPr lang="et-EE" u="sng" dirty="0"/>
              <a:t>HTD sisaldab järgmist teavet: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kokkuvõte artikli 9 punktide a-c alusel kogutud teabest – toote kirjeldus, kogused ja tootjariigi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riskihindamise järeldused ja riski vähendamise meetmed + kogutud ja kasutatud teabe ja tõendite kirjeldus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põlisrahvaste, kohalike kogukondade ja muude taval põhinevate valdusõiguste omajatega või asjaomaste saaduste ja toodete tootmispiirkonnas tegutsevate kodanikuühiskonna organisatsioonidega konsulteerimise protsessi kirjeldus, kui see on asjakohane</a:t>
            </a:r>
          </a:p>
          <a:p>
            <a:r>
              <a:rPr lang="et-EE" dirty="0"/>
              <a:t>Hoolsuskohustuste täitmise deklaratsioon esitatakse ühe </a:t>
            </a:r>
            <a:r>
              <a:rPr lang="et-EE" b="1" dirty="0"/>
              <a:t>tootepartii</a:t>
            </a:r>
            <a:r>
              <a:rPr lang="et-EE" dirty="0"/>
              <a:t> kohta.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2DACC-46C9-977B-1969-F02A7054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6BEF8-5B43-B386-65A7-3C4CFA5B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29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D320F1-65EA-3AA6-7A80-F303731C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/>
              <a:t>Hoolsuskohustuse täitmise deklaratsioon (HTD)</a:t>
            </a:r>
          </a:p>
        </p:txBody>
      </p:sp>
    </p:spTree>
    <p:extLst>
      <p:ext uri="{BB962C8B-B14F-4D97-AF65-F5344CB8AC3E}">
        <p14:creationId xmlns:p14="http://schemas.microsoft.com/office/powerpoint/2010/main" val="25511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B7AE8961-C675-C41E-8667-BD684E41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469B13-2429-4B68-925C-91971D61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t-EE"/>
              <a:t>EUDR kohaldamisala </a:t>
            </a:r>
          </a:p>
          <a:p>
            <a:pPr marL="457200" indent="-457200">
              <a:buAutoNum type="arabicPeriod"/>
            </a:pPr>
            <a:r>
              <a:rPr lang="et-EE"/>
              <a:t>EUDR-ist tulenevad kohustused </a:t>
            </a:r>
          </a:p>
          <a:p>
            <a:pPr marL="457200" indent="-457200">
              <a:buAutoNum type="arabicPeriod"/>
            </a:pPr>
            <a:r>
              <a:rPr lang="et-EE"/>
              <a:t>Kohustuste rakendamine sõltuvalt ettevõtte tüübist ja asukohast tarneahelas </a:t>
            </a:r>
          </a:p>
          <a:p>
            <a:pPr marL="457200" indent="-457200">
              <a:buAutoNum type="arabicPeriod"/>
            </a:pPr>
            <a:r>
              <a:rPr lang="et-EE"/>
              <a:t>Praktilised soovitused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60D21-BCB3-1409-4E61-B1E7173A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1981A-7E23-FC30-3754-1620F6BC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F852CF-7836-8A4B-0F74-C539BBD7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Teemad ja järjekord </a:t>
            </a:r>
          </a:p>
        </p:txBody>
      </p:sp>
    </p:spTree>
    <p:extLst>
      <p:ext uri="{BB962C8B-B14F-4D97-AF65-F5344CB8AC3E}">
        <p14:creationId xmlns:p14="http://schemas.microsoft.com/office/powerpoint/2010/main" val="1691114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001C0EDB-3E76-6921-C881-CD6A78010C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FF24A-2F0E-3CAA-179A-368486311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Hoolsuskohustuse täitmise deklaratsiooni esitamine toimub läbi EL infosüsteemi </a:t>
            </a:r>
            <a:r>
              <a:rPr lang="et-EE" b="1">
                <a:hlinkClick r:id="rId3"/>
              </a:rPr>
              <a:t>TRACES NT</a:t>
            </a:r>
            <a:r>
              <a:rPr lang="et-EE"/>
              <a:t>. </a:t>
            </a:r>
          </a:p>
          <a:p>
            <a:endParaRPr lang="et-EE"/>
          </a:p>
          <a:p>
            <a:r>
              <a:rPr lang="et-EE"/>
              <a:t>Selleks, et enne EUDR rakendamist tutvuda infosüsteemiga, on Euroopa Komisjon loonud süsteemi ‘</a:t>
            </a:r>
            <a:r>
              <a:rPr lang="et-EE" b="1">
                <a:hlinkClick r:id="rId4"/>
              </a:rPr>
              <a:t>EUDR ACCEPTANCE</a:t>
            </a:r>
            <a:r>
              <a:rPr lang="et-EE"/>
              <a:t>’, kus saab läbi proovida HTD esitamist. </a:t>
            </a:r>
          </a:p>
          <a:p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8759F-0072-7C6A-3951-1CF3C75C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E4AB2-50AD-D3F6-A632-32D307D6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30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4122E6-6925-5E6E-C124-C6C21A90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HTD esitamise infosüsteem (artikkel 33)</a:t>
            </a:r>
          </a:p>
        </p:txBody>
      </p:sp>
    </p:spTree>
    <p:extLst>
      <p:ext uri="{BB962C8B-B14F-4D97-AF65-F5344CB8AC3E}">
        <p14:creationId xmlns:p14="http://schemas.microsoft.com/office/powerpoint/2010/main" val="107617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F4F143-3B99-85F0-6EF7-29C224AC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A7103-5E9E-B24F-7C45-8223D7FE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31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CBD04-D720-FDB5-AD30-1CD01EDD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91" y="326253"/>
            <a:ext cx="9483016" cy="6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0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137A7-DC4C-E53A-2700-13CF5508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0B575-35BC-415B-7191-531AF9FC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32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CBC46-6435-779F-D5FB-44917E81B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95" y="136525"/>
            <a:ext cx="7683207" cy="61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2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71C670-59B3-7084-9F3B-9D0C3CDD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3EF7F-74E5-EA9D-787D-7B69CDCD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33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D0F11-F13B-1E03-0453-626B130B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36525"/>
            <a:ext cx="10604702" cy="61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9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0B2861-5E0F-1ABE-B8E3-F8777FF9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059A7-0CD6-8CF1-E941-BF3B5E86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34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893DB-9F35-8AE9-EB8A-F42682EA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298"/>
            <a:ext cx="12192000" cy="54054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3C4B3D-3E4D-7DD5-0CFC-3366FFE8D509}"/>
              </a:ext>
            </a:extLst>
          </p:cNvPr>
          <p:cNvSpPr/>
          <p:nvPr/>
        </p:nvSpPr>
        <p:spPr>
          <a:xfrm>
            <a:off x="1450428" y="1734207"/>
            <a:ext cx="1915510" cy="4650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17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8D4BD78A-ECFD-DD3B-DCF1-5C87D10E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B53B3-9E9D-5B58-C6A4-06396B076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Euroopa Komisjoni ettepanek 2025. aasta oktoobris, et lihtsustada EUDR-i ja selle kohaldumist. </a:t>
            </a:r>
          </a:p>
          <a:p>
            <a:r>
              <a:rPr lang="et-EE" u="sng"/>
              <a:t>Olulisemad teemad: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Täpsustada tarneahelas allpool asuvate ettevõtjate ja kauplejate mõistet, lihtsustada kohustusi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Lihtsustada madala riskitasemega riikide mikro- ja väikese suurusega esmatasandi ettevõtjate kohustusi</a:t>
            </a:r>
          </a:p>
          <a:p>
            <a:r>
              <a:rPr lang="et-EE" u="sng"/>
              <a:t>Ettepanek</a:t>
            </a:r>
            <a:r>
              <a:rPr lang="et-EE"/>
              <a:t>: tootmisahela järgmise etapi ettevõtjad ja kauplejad ei peaks hoolsuskohustuse täitmise deklaratsioone esitama.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C4520-4010-C82F-4209-FC94E7BD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4460-36E4-C16D-F421-C83029C4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35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887341-603C-ADBB-B935-A69180EE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Lisa – EUDR muudatusettepanek </a:t>
            </a:r>
          </a:p>
        </p:txBody>
      </p:sp>
    </p:spTree>
    <p:extLst>
      <p:ext uri="{BB962C8B-B14F-4D97-AF65-F5344CB8AC3E}">
        <p14:creationId xmlns:p14="http://schemas.microsoft.com/office/powerpoint/2010/main" val="2572823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63A7-0483-11CA-0BCA-3357D6FE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99" y="1950804"/>
            <a:ext cx="8581402" cy="2956392"/>
          </a:xfrm>
        </p:spPr>
        <p:txBody>
          <a:bodyPr/>
          <a:lstStyle/>
          <a:p>
            <a:r>
              <a:rPr lang="et-EE"/>
              <a:t>Kokkuvõte kohustustest vastavalt ettevõtja ja/või kaupleja liigile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68DA4-D14F-8D67-2854-99CA67AC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C1161-980E-5B3A-18BF-DED8D32B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4904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48EBD5-62CC-B072-8DFA-FB12A140E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513403"/>
              </p:ext>
            </p:extLst>
          </p:nvPr>
        </p:nvGraphicFramePr>
        <p:xfrm>
          <a:off x="358775" y="1825624"/>
          <a:ext cx="11474448" cy="380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16">
                  <a:extLst>
                    <a:ext uri="{9D8B030D-6E8A-4147-A177-3AD203B41FA5}">
                      <a16:colId xmlns:a16="http://schemas.microsoft.com/office/drawing/2014/main" val="1878124894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1828853098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4172818996"/>
                    </a:ext>
                  </a:extLst>
                </a:gridCol>
              </a:tblGrid>
              <a:tr h="781844"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Eesmärk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Kohustus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Tegevus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70201"/>
                  </a:ext>
                </a:extLst>
              </a:tr>
              <a:tr h="781844">
                <a:tc rowSpan="2">
                  <a:txBody>
                    <a:bodyPr/>
                    <a:lstStyle/>
                    <a:p>
                      <a:r>
                        <a:rPr lang="et-EE" b="1">
                          <a:solidFill>
                            <a:schemeClr val="tx1"/>
                          </a:solidFill>
                        </a:rPr>
                        <a:t>Toode on: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>
                          <a:solidFill>
                            <a:schemeClr val="tx1"/>
                          </a:solidFill>
                        </a:rPr>
                        <a:t>Raadamisvaba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>
                          <a:solidFill>
                            <a:schemeClr val="tx1"/>
                          </a:solidFill>
                        </a:rPr>
                        <a:t>Toodetud järgides asjakohaseid tootjariigi õigusakte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Asukohatuvastus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Saaduse asukoha </a:t>
                      </a:r>
                      <a:r>
                        <a:rPr lang="et-EE" err="1">
                          <a:solidFill>
                            <a:schemeClr val="tx1"/>
                          </a:solidFill>
                        </a:rPr>
                        <a:t>geo</a:t>
                      </a:r>
                      <a:r>
                        <a:rPr lang="et-EE">
                          <a:solidFill>
                            <a:schemeClr val="tx1"/>
                          </a:solidFill>
                        </a:rPr>
                        <a:t>-koordinaatide välja selgitamine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192409"/>
                  </a:ext>
                </a:extLst>
              </a:tr>
              <a:tr h="781844">
                <a:tc vMerge="1">
                  <a:txBody>
                    <a:bodyPr/>
                    <a:lstStyle/>
                    <a:p>
                      <a:endParaRPr lang="et-EE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Hoolsuskohustuse teostamine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Artiklite 9-11 kohaldamine ja selgitamine, et saadusega ei kaasneks raadamist, metsade degradeerumist või õigusaktide rikkumist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220861"/>
                  </a:ext>
                </a:extLst>
              </a:tr>
              <a:tr h="781844">
                <a:tc>
                  <a:txBody>
                    <a:bodyPr/>
                    <a:lstStyle/>
                    <a:p>
                      <a:r>
                        <a:rPr lang="et-EE" b="1">
                          <a:solidFill>
                            <a:schemeClr val="tx1"/>
                          </a:solidFill>
                        </a:rPr>
                        <a:t>3. Hõlmatud hoolsuskohustuse deklaratsiooniga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HTD esitamine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Iga partii kohta HTD esitamine TRACES NT süsteemis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2215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F8EF0-E037-19A2-88DC-E97882CC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17EA4-FF4E-0B25-9800-0EE27005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37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C8A995-1EEB-AC83-AFB8-03A3316D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Ettevõtja </a:t>
            </a:r>
          </a:p>
        </p:txBody>
      </p:sp>
    </p:spTree>
    <p:extLst>
      <p:ext uri="{BB962C8B-B14F-4D97-AF65-F5344CB8AC3E}">
        <p14:creationId xmlns:p14="http://schemas.microsoft.com/office/powerpoint/2010/main" val="4181781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FC2EA-F096-F27B-0B75-F91E6EAB3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B0DCD3-A3B2-A1E5-ABD5-73D245044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26747"/>
              </p:ext>
            </p:extLst>
          </p:nvPr>
        </p:nvGraphicFramePr>
        <p:xfrm>
          <a:off x="358775" y="1825624"/>
          <a:ext cx="11474448" cy="421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16">
                  <a:extLst>
                    <a:ext uri="{9D8B030D-6E8A-4147-A177-3AD203B41FA5}">
                      <a16:colId xmlns:a16="http://schemas.microsoft.com/office/drawing/2014/main" val="1878124894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1828853098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4172818996"/>
                    </a:ext>
                  </a:extLst>
                </a:gridCol>
              </a:tblGrid>
              <a:tr h="781844"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Eesmärk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Kohustus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Tegevus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70201"/>
                  </a:ext>
                </a:extLst>
              </a:tr>
              <a:tr h="781844">
                <a:tc rowSpan="2">
                  <a:txBody>
                    <a:bodyPr/>
                    <a:lstStyle/>
                    <a:p>
                      <a:r>
                        <a:rPr lang="et-EE" b="1">
                          <a:solidFill>
                            <a:schemeClr val="tx1"/>
                          </a:solidFill>
                        </a:rPr>
                        <a:t>Toode on: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>
                          <a:solidFill>
                            <a:schemeClr val="tx1"/>
                          </a:solidFill>
                        </a:rPr>
                        <a:t>Raadamisvaba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>
                          <a:solidFill>
                            <a:schemeClr val="tx1"/>
                          </a:solidFill>
                        </a:rPr>
                        <a:t>Toodetud järgides asjakohaseid tootjariigi õigusakte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HTD-de kogumine ja talletamine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Varasematele HTD-</a:t>
                      </a:r>
                      <a:r>
                        <a:rPr lang="et-EE" err="1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et-EE">
                          <a:solidFill>
                            <a:schemeClr val="tx1"/>
                          </a:solidFill>
                        </a:rPr>
                        <a:t> saab tugineda, kui on </a:t>
                      </a:r>
                      <a:r>
                        <a:rPr lang="et-EE" u="sng">
                          <a:solidFill>
                            <a:schemeClr val="tx1"/>
                          </a:solidFill>
                        </a:rPr>
                        <a:t>VEENDUTUD</a:t>
                      </a:r>
                      <a:r>
                        <a:rPr lang="et-EE" u="none">
                          <a:solidFill>
                            <a:schemeClr val="tx1"/>
                          </a:solidFill>
                        </a:rPr>
                        <a:t> hoolsuskohustuse täitmises tarneahelas eespool</a:t>
                      </a:r>
                      <a:endParaRPr lang="et-E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192409"/>
                  </a:ext>
                </a:extLst>
              </a:tr>
              <a:tr h="781844">
                <a:tc vMerge="1">
                  <a:txBody>
                    <a:bodyPr/>
                    <a:lstStyle/>
                    <a:p>
                      <a:endParaRPr lang="et-EE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t-E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Kui esineb kahtlus tarneahelas eespool täidetud hoolsuskohustuse täimises, kohalduvad hoolsuskohustuse täitmisele samad nõuded, mis ettevõtjate puhul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220861"/>
                  </a:ext>
                </a:extLst>
              </a:tr>
              <a:tr h="781844">
                <a:tc>
                  <a:txBody>
                    <a:bodyPr/>
                    <a:lstStyle/>
                    <a:p>
                      <a:r>
                        <a:rPr lang="et-EE" b="1">
                          <a:solidFill>
                            <a:schemeClr val="tx1"/>
                          </a:solidFill>
                        </a:rPr>
                        <a:t>3. Hõlmatud hoolsuskohustuse deklaratsiooniga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HTD esitamine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Iga partii kohta HTD esitamine TRACES NT süsteemis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2215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2D2F5-1DC2-CF17-AD0C-DE6CDDDC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3DA87-038A-DCC9-E1D1-119FD382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38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BA7B7D-B2CA-FF4B-6771-D360683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/>
              <a:t>Tarneahelas allpool asuv mitte-</a:t>
            </a:r>
            <a:r>
              <a:rPr lang="et-EE" err="1"/>
              <a:t>VKEst</a:t>
            </a:r>
            <a:r>
              <a:rPr lang="et-EE"/>
              <a:t> ettevõtja ja kaupleja </a:t>
            </a:r>
          </a:p>
        </p:txBody>
      </p:sp>
    </p:spTree>
    <p:extLst>
      <p:ext uri="{BB962C8B-B14F-4D97-AF65-F5344CB8AC3E}">
        <p14:creationId xmlns:p14="http://schemas.microsoft.com/office/powerpoint/2010/main" val="2482647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AE6FF-6283-81CF-C1A9-D4D44B14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7709F0-00C7-5085-0B2F-C7626942B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868145"/>
              </p:ext>
            </p:extLst>
          </p:nvPr>
        </p:nvGraphicFramePr>
        <p:xfrm>
          <a:off x="358775" y="1825624"/>
          <a:ext cx="11474448" cy="379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16">
                  <a:extLst>
                    <a:ext uri="{9D8B030D-6E8A-4147-A177-3AD203B41FA5}">
                      <a16:colId xmlns:a16="http://schemas.microsoft.com/office/drawing/2014/main" val="1878124894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1828853098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4172818996"/>
                    </a:ext>
                  </a:extLst>
                </a:gridCol>
              </a:tblGrid>
              <a:tr h="781844"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Eesmärk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Kohustus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Tegevus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70201"/>
                  </a:ext>
                </a:extLst>
              </a:tr>
              <a:tr h="781844">
                <a:tc rowSpan="2">
                  <a:txBody>
                    <a:bodyPr/>
                    <a:lstStyle/>
                    <a:p>
                      <a:r>
                        <a:rPr lang="et-EE" b="1">
                          <a:solidFill>
                            <a:schemeClr val="tx1"/>
                          </a:solidFill>
                        </a:rPr>
                        <a:t>Toode on: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>
                          <a:solidFill>
                            <a:schemeClr val="tx1"/>
                          </a:solidFill>
                        </a:rPr>
                        <a:t>Raadamisvaba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>
                          <a:solidFill>
                            <a:schemeClr val="tx1"/>
                          </a:solidFill>
                        </a:rPr>
                        <a:t>Toodetud järgides asjakohaseid tootjariigi õigusakte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HTD-de kogumine ja talletamine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Juhul, kui tarneahelas eespool olev ettevõtja on HTD esitanud, koguda, talletada ja vajadusel edastada ettevõtja HTD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192409"/>
                  </a:ext>
                </a:extLst>
              </a:tr>
              <a:tr h="781844">
                <a:tc vMerge="1">
                  <a:txBody>
                    <a:bodyPr/>
                    <a:lstStyle/>
                    <a:p>
                      <a:endParaRPr lang="et-EE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t-E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Kui ettevõtja HTD puudub, kohalduvad samad kohustused, mis ettevõtja puhul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220861"/>
                  </a:ext>
                </a:extLst>
              </a:tr>
              <a:tr h="781844">
                <a:tc>
                  <a:txBody>
                    <a:bodyPr/>
                    <a:lstStyle/>
                    <a:p>
                      <a:r>
                        <a:rPr lang="et-EE" b="1">
                          <a:solidFill>
                            <a:schemeClr val="tx1"/>
                          </a:solidFill>
                        </a:rPr>
                        <a:t>3. Hõlmatud hoolsuskohustuse deklaratsiooniga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HTD esitamine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VKE-</a:t>
                      </a:r>
                      <a:r>
                        <a:rPr lang="et-EE" err="1">
                          <a:solidFill>
                            <a:schemeClr val="tx1"/>
                          </a:solidFill>
                        </a:rPr>
                        <a:t>del</a:t>
                      </a:r>
                      <a:r>
                        <a:rPr lang="et-EE">
                          <a:solidFill>
                            <a:schemeClr val="tx1"/>
                          </a:solidFill>
                        </a:rPr>
                        <a:t> puudub EUDR-ist tulenev kohustus iseseisva HTD esitamiseks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2215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4BBE2-4207-95C9-EDF9-76640F66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ED7FC-A48A-14F3-FDCC-FBBFA749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39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A06252-FE04-CBA1-129C-5A4B8B60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Tarneahelas allpool asuv </a:t>
            </a:r>
            <a:r>
              <a:rPr lang="et-EE" err="1"/>
              <a:t>VKEst</a:t>
            </a:r>
            <a:r>
              <a:rPr lang="et-EE"/>
              <a:t> ettevõtja  </a:t>
            </a:r>
          </a:p>
        </p:txBody>
      </p:sp>
    </p:spTree>
    <p:extLst>
      <p:ext uri="{BB962C8B-B14F-4D97-AF65-F5344CB8AC3E}">
        <p14:creationId xmlns:p14="http://schemas.microsoft.com/office/powerpoint/2010/main" val="223993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EBAD-7330-F6B5-F6FE-089F1B9B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EUDR </a:t>
            </a:r>
            <a:br>
              <a:rPr lang="et-EE"/>
            </a:br>
            <a:r>
              <a:rPr lang="et-EE"/>
              <a:t>(EL) 2023/1115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6A61D6-2D1A-F82D-9992-C455CDDBE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7788" y="1469935"/>
            <a:ext cx="5405437" cy="360221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D3099-E17D-FF81-BCE3-14CFB41B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FE3BA-74AA-9BF9-D4B8-3CB138AC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4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D571CE-AE9B-D2BA-DB00-1B4CD10DB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2112579"/>
            <a:ext cx="5454650" cy="4064384"/>
          </a:xfrm>
        </p:spPr>
        <p:txBody>
          <a:bodyPr>
            <a:normAutofit fontScale="85000" lnSpcReduction="20000"/>
          </a:bodyPr>
          <a:lstStyle/>
          <a:p>
            <a:r>
              <a:rPr lang="et-EE" b="1"/>
              <a:t>Määrus (EL) 2023/1115</a:t>
            </a:r>
            <a:r>
              <a:rPr lang="et-EE"/>
              <a:t>, milles käsitletakse teatavate raadamise ja metsade degradeerumisega seotud saaduste ja toodete liidu turul kättesaadavaks tegemist ja liidust eksportimist ning millega tunnistatakse kehtetuks määrus (EL) nr 995/2010. </a:t>
            </a:r>
          </a:p>
          <a:p>
            <a:r>
              <a:rPr lang="et-EE"/>
              <a:t>Määruse eesmärk: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Vähendada raadamise ja metsade degradeerumise ohtu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Vähendada EL rolli kasvuhoonegaaside heites ja maailma elurikkuse kadumises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Kaitsta kahjulike mõjude eest põlisrahvaid ja kohalikke kogukondi</a:t>
            </a:r>
          </a:p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7242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E60EF-0290-222E-1B35-2E7B4C33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83E70A-4090-1E43-CDC6-97386AB06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025514"/>
              </p:ext>
            </p:extLst>
          </p:nvPr>
        </p:nvGraphicFramePr>
        <p:xfrm>
          <a:off x="358775" y="1825624"/>
          <a:ext cx="11474448" cy="36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816">
                  <a:extLst>
                    <a:ext uri="{9D8B030D-6E8A-4147-A177-3AD203B41FA5}">
                      <a16:colId xmlns:a16="http://schemas.microsoft.com/office/drawing/2014/main" val="1878124894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1828853098"/>
                    </a:ext>
                  </a:extLst>
                </a:gridCol>
                <a:gridCol w="3824816">
                  <a:extLst>
                    <a:ext uri="{9D8B030D-6E8A-4147-A177-3AD203B41FA5}">
                      <a16:colId xmlns:a16="http://schemas.microsoft.com/office/drawing/2014/main" val="4172818996"/>
                    </a:ext>
                  </a:extLst>
                </a:gridCol>
              </a:tblGrid>
              <a:tr h="781844"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Eesmärk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Kohustus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Tegevus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70201"/>
                  </a:ext>
                </a:extLst>
              </a:tr>
              <a:tr h="781844">
                <a:tc rowSpan="2">
                  <a:txBody>
                    <a:bodyPr/>
                    <a:lstStyle/>
                    <a:p>
                      <a:r>
                        <a:rPr lang="et-EE" b="1" dirty="0">
                          <a:solidFill>
                            <a:schemeClr val="tx1"/>
                          </a:solidFill>
                        </a:rPr>
                        <a:t>Toode on: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 dirty="0">
                          <a:solidFill>
                            <a:schemeClr val="tx1"/>
                          </a:solidFill>
                        </a:rPr>
                        <a:t>Raadamisvaba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t-EE" b="1" dirty="0">
                          <a:solidFill>
                            <a:schemeClr val="tx1"/>
                          </a:solidFill>
                        </a:rPr>
                        <a:t>Toodetud järgides asjakohaseid tootjariigi õigusakte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HTD-de kogumine ja talletamine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>
                          <a:solidFill>
                            <a:schemeClr val="tx1"/>
                          </a:solidFill>
                        </a:rPr>
                        <a:t>HTD-de viitenumbrite kogumine, talletamine ja edastamine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192409"/>
                  </a:ext>
                </a:extLst>
              </a:tr>
              <a:tr h="909419">
                <a:tc vMerge="1">
                  <a:txBody>
                    <a:bodyPr/>
                    <a:lstStyle/>
                    <a:p>
                      <a:endParaRPr lang="et-EE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Tehingu osapoolte ja kauba info (Art 5(3))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Tarnijate ja klientide ning asjakohaste saaduste / toodete registreerimine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220861"/>
                  </a:ext>
                </a:extLst>
              </a:tr>
              <a:tr h="781844">
                <a:tc>
                  <a:txBody>
                    <a:bodyPr/>
                    <a:lstStyle/>
                    <a:p>
                      <a:r>
                        <a:rPr lang="et-EE" b="1" dirty="0">
                          <a:solidFill>
                            <a:schemeClr val="tx1"/>
                          </a:solidFill>
                        </a:rPr>
                        <a:t>3. Hõlmatud hoolsuskohustuse deklaratsiooniga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HTD esitamine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VKE-</a:t>
                      </a:r>
                      <a:r>
                        <a:rPr lang="et-EE" dirty="0" err="1">
                          <a:solidFill>
                            <a:schemeClr val="tx1"/>
                          </a:solidFill>
                        </a:rPr>
                        <a:t>del</a:t>
                      </a:r>
                      <a:r>
                        <a:rPr lang="et-EE" dirty="0">
                          <a:solidFill>
                            <a:schemeClr val="tx1"/>
                          </a:solidFill>
                        </a:rPr>
                        <a:t> puudub EUDR-ist tulenev kohustus iseseisva HTD esitamiseks, tuleb edastada HTD-de viitenumbreid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2215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9C286-9502-93E7-945E-25E8DBC6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6B469-FC63-55A9-1399-AAA7534B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40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A4F1EC-EB86-98E6-4465-02D604FC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VKE-st kaupleja </a:t>
            </a:r>
          </a:p>
        </p:txBody>
      </p:sp>
    </p:spTree>
    <p:extLst>
      <p:ext uri="{BB962C8B-B14F-4D97-AF65-F5344CB8AC3E}">
        <p14:creationId xmlns:p14="http://schemas.microsoft.com/office/powerpoint/2010/main" val="2574567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EDD3C-B01D-1130-CE67-F33136F93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41919DC7-4994-223C-59A2-710E0F1311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FB3BD-2E1D-2129-D800-1CDEBE11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t-EE"/>
              <a:t>Kas ma tegelen asjakohaste saaduste (eelkõige puit) või asjakohaste toodete käitlemisega? </a:t>
            </a:r>
          </a:p>
          <a:p>
            <a:pPr marL="457200" indent="-457200">
              <a:buFont typeface="+mj-lt"/>
              <a:buAutoNum type="arabicPeriod"/>
            </a:pPr>
            <a:r>
              <a:rPr lang="et-EE"/>
              <a:t>Milline on minu roll tarneahelas? Kas esmane ettevõtja, tarneahelas allpool asuv ettevõtja, kaupleja? </a:t>
            </a:r>
          </a:p>
          <a:p>
            <a:pPr marL="457200" indent="-457200">
              <a:buFont typeface="+mj-lt"/>
              <a:buAutoNum type="arabicPeriod"/>
            </a:pPr>
            <a:r>
              <a:rPr lang="et-EE"/>
              <a:t>Kas kohalduvad VKE-</a:t>
            </a:r>
            <a:r>
              <a:rPr lang="et-EE" err="1"/>
              <a:t>dele</a:t>
            </a:r>
            <a:r>
              <a:rPr lang="et-EE"/>
              <a:t> kehtestatud erisused?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BF072-C233-E339-01A7-134031E4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2927-82E9-E43E-922F-1978C036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41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CEDA38-9CD0-29B1-2238-DBE41FB0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Kust alustada? </a:t>
            </a:r>
          </a:p>
        </p:txBody>
      </p:sp>
    </p:spTree>
    <p:extLst>
      <p:ext uri="{BB962C8B-B14F-4D97-AF65-F5344CB8AC3E}">
        <p14:creationId xmlns:p14="http://schemas.microsoft.com/office/powerpoint/2010/main" val="248531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4466F-C540-E4FB-634C-B0091F4E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0529BBC9-7EF1-12BD-5E5B-92214570AB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B90616-D840-9856-75DD-5E30D0AF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Täiendused lepingutesse, eriti juhul, kui täidetakse esmase ettevõtja rolli – tarnijatele kohustus anda (eelkõige) artiklis 9 nimetatud informatsiooni, mh: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Saaduse päritoluandmed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Toote kirjeldus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Andmed / kinnitus selle kohta, et saadus/toode on raadamisvaba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Andmed / kinnitus selle kohta, et saadus/toode on kooskõlas tootjariigi õigusega </a:t>
            </a:r>
          </a:p>
          <a:p>
            <a:r>
              <a:rPr lang="et-EE" dirty="0"/>
              <a:t>Lepingusse EUDR vastutust käsitlev regulatsioon. </a:t>
            </a:r>
          </a:p>
          <a:p>
            <a:r>
              <a:rPr lang="et-EE" dirty="0"/>
              <a:t>Luua ettevõtte-sisene süsteem hoolsusmeetmete täitmise ja täitmise kontrollimiseks. </a:t>
            </a:r>
          </a:p>
          <a:p>
            <a:endParaRPr lang="et-E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6387B-BB31-5180-8226-A7EA92F1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C6803-67D8-CC06-82D1-961F9728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42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4B2501-9254-1A13-0691-9BAA1CDB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Praktilised soovitused </a:t>
            </a:r>
          </a:p>
        </p:txBody>
      </p:sp>
    </p:spTree>
    <p:extLst>
      <p:ext uri="{BB962C8B-B14F-4D97-AF65-F5344CB8AC3E}">
        <p14:creationId xmlns:p14="http://schemas.microsoft.com/office/powerpoint/2010/main" val="177229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F50A0-59D1-0033-CBAF-DDE4E5B4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08573F67-9222-2F73-2EEA-E9C55B0897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6FF85-B9FF-0B3F-4232-9DA8CFF3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Liikmesriigi pädevad asutused teostavad järelevalvet ettevõtjate ja kauplejate määruse nõuete täitmise üle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Järelevalvet puidu ja puidust valmistatud toodete osas teostab Keskkonnaamet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Kontroll toimub väikese riskiga riikides (mh Eesti) vähemalt 1% ettevõtjate suhtes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Kontroll toimub etteteatamata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Seoses nõuetele mittevastavuse kontrollimisega tekkinud kulud võib ettevõtjatelt ja kauplejatelt sisse nõuda</a:t>
            </a:r>
          </a:p>
          <a:p>
            <a:endParaRPr lang="et-E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E45CC-ED53-045D-156E-31A6DDBD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FCC44-6894-553E-F741-83428E3A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43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8263BD-8F3F-3175-2293-D111AEB6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Järelevalve </a:t>
            </a:r>
          </a:p>
        </p:txBody>
      </p:sp>
    </p:spTree>
    <p:extLst>
      <p:ext uri="{BB962C8B-B14F-4D97-AF65-F5344CB8AC3E}">
        <p14:creationId xmlns:p14="http://schemas.microsoft.com/office/powerpoint/2010/main" val="1416948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6744F-6EAA-F7A8-3870-5D1908431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Karistused peavad olema mõjusad, proportsionaalsed ja hoiatavad: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Rahatrahvid – kuni 4% ettevõtja või kaupleja aastasest kogukäibest eelnenud majandusaastal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Asjaomaste toodete konfiskeerimine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Asjaomaste toodetega tehtud tehingust saadud tulu konfiskeerimine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Kuni 12 kuuks kõrvalejäämine riigihankemenetlustest ja avaliku sektori rahastamisest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Saaduste ja toodete turule laskmise ajutine keeld tõsise rikkumise või korduvate rikkumiste korral </a:t>
            </a:r>
          </a:p>
          <a:p>
            <a:pPr marL="457200" indent="-457200">
              <a:buFont typeface="+mj-lt"/>
              <a:buAutoNum type="arabicPeriod"/>
            </a:pPr>
            <a:r>
              <a:rPr lang="et-EE" dirty="0"/>
              <a:t>Lihtsustatud hoolsuskohustuse täitmise keeld tõsise rikkumise või korduvate rikkumiste korral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E8C14-C89E-E0E7-332B-53A290E8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EDE01-1814-434B-2716-51358BA2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44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318499-1E2B-C6BA-0731-CE65BECF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Karistused </a:t>
            </a:r>
          </a:p>
        </p:txBody>
      </p:sp>
    </p:spTree>
    <p:extLst>
      <p:ext uri="{BB962C8B-B14F-4D97-AF65-F5344CB8AC3E}">
        <p14:creationId xmlns:p14="http://schemas.microsoft.com/office/powerpoint/2010/main" val="393922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67FB-5783-02FF-5156-73BAF04E4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B456CF23-8182-AF22-3EC3-A2BF77F28C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422F4-D62A-0640-47EA-0BB7F635E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Euroopa Parlamendi ja nõukogu määrus (EL) 2023/1115: </a:t>
            </a:r>
            <a:r>
              <a:rPr lang="et-EE">
                <a:hlinkClick r:id="rId4"/>
              </a:rPr>
              <a:t>https://eur-lex.europa.eu/eli/reg/2023/1115/oj/eng</a:t>
            </a:r>
            <a:r>
              <a:rPr lang="et-EE"/>
              <a:t> </a:t>
            </a:r>
          </a:p>
          <a:p>
            <a:r>
              <a:rPr lang="et-EE"/>
              <a:t>Komisjoni teatis C/2024/6789 – juhenddokument EUDR kohta: </a:t>
            </a:r>
            <a:r>
              <a:rPr lang="et-EE">
                <a:hlinkClick r:id="rId5"/>
              </a:rPr>
              <a:t>https://eur-lex.europa.eu/eli/C/2024/6789/oj/eng</a:t>
            </a:r>
            <a:r>
              <a:rPr lang="et-EE"/>
              <a:t> </a:t>
            </a:r>
          </a:p>
          <a:p>
            <a:r>
              <a:rPr lang="et-EE"/>
              <a:t>Korduma kippuvad küsimused EUDR rakendamisel (4. versioon – aprill 2025): </a:t>
            </a:r>
            <a:r>
              <a:rPr lang="et-EE">
                <a:hlinkClick r:id="rId6"/>
              </a:rPr>
              <a:t>https://circabc.europa.eu/ui/group/34861680-e799-4d7c-bbad-da83c45da458/library/2783a4de-122e-4364-8181-ccfa49b24196/details</a:t>
            </a:r>
            <a:r>
              <a:rPr lang="et-EE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1B8CE-6814-64DE-7580-27986587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9BA8-AB99-CB15-F8D4-62C07317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45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20A08B-1AB6-DFB0-3641-8D75A22D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Kasulikud lingid määruse tõlgendamisel </a:t>
            </a:r>
          </a:p>
        </p:txBody>
      </p:sp>
    </p:spTree>
    <p:extLst>
      <p:ext uri="{BB962C8B-B14F-4D97-AF65-F5344CB8AC3E}">
        <p14:creationId xmlns:p14="http://schemas.microsoft.com/office/powerpoint/2010/main" val="2557305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B3C6-FBF1-7CC5-87FC-3D7AC713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AITÄH!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4A684-9056-41A4-18EE-717FA2CAB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2400" b="1"/>
              <a:t>Brita Kärt Vähejaus</a:t>
            </a:r>
          </a:p>
          <a:p>
            <a:r>
              <a:rPr lang="et-EE" sz="2400" err="1">
                <a:hlinkClick r:id="rId2"/>
              </a:rPr>
              <a:t>brita-kart.vahejaus@widen.legal</a:t>
            </a:r>
            <a:r>
              <a:rPr lang="et-EE" sz="2400"/>
              <a:t> </a:t>
            </a:r>
            <a:br>
              <a:rPr lang="et-EE" sz="2400"/>
            </a:br>
            <a:r>
              <a:rPr lang="et-EE" sz="2400"/>
              <a:t>+372 528 7270</a:t>
            </a:r>
          </a:p>
        </p:txBody>
      </p:sp>
      <p:pic>
        <p:nvPicPr>
          <p:cNvPr id="6" name="Picture Placeholder 5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21296007-C867-01C4-91F1-73589EF312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0365" r="20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0703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07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60FCB7D5-DEF3-708D-779A-D67A5EFD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1E438E-E22F-0D67-6C59-FA4E6BE4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Asjaomaseid saadusi ja tooteid ei või turule lasta, turul kättesaadavaks teha ega eksportida, välja arvatud juhul, kui on </a:t>
            </a:r>
            <a:r>
              <a:rPr lang="et-EE" u="sng"/>
              <a:t>täidetud kõik järgmised tingimused</a:t>
            </a:r>
            <a:r>
              <a:rPr lang="et-EE"/>
              <a:t>: </a:t>
            </a:r>
          </a:p>
          <a:p>
            <a:endParaRPr lang="et-EE"/>
          </a:p>
          <a:p>
            <a:pPr marL="457200" indent="-457200">
              <a:buFont typeface="+mj-lt"/>
              <a:buAutoNum type="arabicPeriod"/>
            </a:pPr>
            <a:r>
              <a:rPr lang="et-EE"/>
              <a:t>Need on raadamisvabad </a:t>
            </a:r>
          </a:p>
          <a:p>
            <a:pPr marL="457200" indent="-457200">
              <a:buFont typeface="+mj-lt"/>
              <a:buAutoNum type="arabicPeriod"/>
            </a:pPr>
            <a:r>
              <a:rPr lang="et-EE"/>
              <a:t>Nende tootmisel on järgitud tootjariigi asjakohaseid õigusakte ning </a:t>
            </a:r>
          </a:p>
          <a:p>
            <a:pPr marL="457200" indent="-457200">
              <a:buFont typeface="+mj-lt"/>
              <a:buAutoNum type="arabicPeriod"/>
            </a:pPr>
            <a:r>
              <a:rPr lang="et-EE"/>
              <a:t>Need on hõlmatud hoolsuskohustuse täitmise deklaratsiooniga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965A8-EF26-02B5-8569-5D402FEC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5CEA-4375-76D7-AC51-1BA4E8D4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5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44AD92-AEA0-85EB-54E0-DFE26EFC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EUDR-st tulenevad kohustused </a:t>
            </a:r>
          </a:p>
        </p:txBody>
      </p:sp>
    </p:spTree>
    <p:extLst>
      <p:ext uri="{BB962C8B-B14F-4D97-AF65-F5344CB8AC3E}">
        <p14:creationId xmlns:p14="http://schemas.microsoft.com/office/powerpoint/2010/main" val="150370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3265-E0F0-BCDF-D1CD-D3E13745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EUDR reguleerimis-</a:t>
            </a:r>
            <a:r>
              <a:rPr lang="et-EE" err="1"/>
              <a:t>obekt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E098-8D92-D0BB-D0B9-36B66D6FEB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/>
              <a:t>.. ja asjaomaseid saaduseid sisaldavad, asjaomaste saadustega söödetud või asjaomastest saadustest valmistatud </a:t>
            </a:r>
            <a:r>
              <a:rPr lang="et-EE" b="1"/>
              <a:t>tooted</a:t>
            </a:r>
            <a:r>
              <a:rPr lang="et-EE"/>
              <a:t>, mis on nimetatud EUDR lisas I.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4B9EB-DB06-760E-D4FD-15E22BE7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94091-C18F-DBD8-DA47-4E0421E9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6</a:t>
            </a:fld>
            <a:endParaRPr lang="lt-L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E44551-A035-2FAE-5EC1-D8FF882C3B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981200"/>
            <a:ext cx="5454650" cy="4195763"/>
          </a:xfrm>
        </p:spPr>
        <p:txBody>
          <a:bodyPr>
            <a:normAutofit/>
          </a:bodyPr>
          <a:lstStyle/>
          <a:p>
            <a:r>
              <a:rPr lang="et-EE"/>
              <a:t>Asjaomased </a:t>
            </a:r>
            <a:r>
              <a:rPr lang="et-EE" b="1"/>
              <a:t>saadused</a:t>
            </a:r>
            <a:r>
              <a:rPr lang="et-EE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Veised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Kakao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Kohv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Õlipalm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Kautšuk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Soja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Puit</a:t>
            </a:r>
          </a:p>
        </p:txBody>
      </p:sp>
    </p:spTree>
    <p:extLst>
      <p:ext uri="{BB962C8B-B14F-4D97-AF65-F5344CB8AC3E}">
        <p14:creationId xmlns:p14="http://schemas.microsoft.com/office/powerpoint/2010/main" val="134763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C3D12811-6157-214A-EC2C-5A7266B17A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A874C-7044-8425-1A19-6C2739B4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Nimetatud saadustest valmistatud tooted, mille tootekoodi ei ole nimetatud I Lisas </a:t>
            </a:r>
          </a:p>
          <a:p>
            <a:pPr marL="714375" lvl="1" indent="-342900">
              <a:buFont typeface="Arial" panose="020B0604020202020204" pitchFamily="34" charset="0"/>
              <a:buChar char="•"/>
            </a:pPr>
            <a:r>
              <a:rPr lang="et-EE" dirty="0"/>
              <a:t>Näiteks autod, millel on nahkistmed või looduslikuks kautšukist rehvid </a:t>
            </a:r>
          </a:p>
          <a:p>
            <a:pPr marL="714375" lvl="1" indent="-342900">
              <a:buFont typeface="Arial" panose="020B0604020202020204" pitchFamily="34" charset="0"/>
              <a:buChar char="•"/>
            </a:pPr>
            <a:r>
              <a:rPr lang="et-EE" dirty="0"/>
              <a:t>Märge ‘</a:t>
            </a:r>
            <a:r>
              <a:rPr lang="et-EE" dirty="0" err="1"/>
              <a:t>ex</a:t>
            </a:r>
            <a:r>
              <a:rPr lang="et-EE" dirty="0"/>
              <a:t>’ tootekoodi juures – ainult asjaomasest saadusest valmistatud selle koodiga tooted on asjakohased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Toodetele, mis on valmistatud täielikult taaskasutusse võetud toodetest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Toodetele, mida ei lasta EL turule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D099B-6A3D-3392-73D7-0A05CB00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7BF9A-E1B1-EF02-4182-A93536A0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7</a:t>
            </a:fld>
            <a:endParaRPr lang="lt-L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39AD33-80AC-DCE8-BC34-696A46FB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Millele määrus ei kohaldu? (1/2)</a:t>
            </a:r>
          </a:p>
        </p:txBody>
      </p:sp>
    </p:spTree>
    <p:extLst>
      <p:ext uri="{BB962C8B-B14F-4D97-AF65-F5344CB8AC3E}">
        <p14:creationId xmlns:p14="http://schemas.microsoft.com/office/powerpoint/2010/main" val="278018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DD9A3CDB-CBF1-EC6C-2AA9-897E979E38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rcRect r="23460"/>
          <a:stretch/>
        </p:blipFill>
        <p:spPr>
          <a:xfrm>
            <a:off x="6942881" y="0"/>
            <a:ext cx="52491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4096B-F347-12DE-D33E-61461D03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Millele määrus ei kohaldu?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479B-CD65-2846-0A1C-9D83F77629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b="1"/>
              <a:t>Kohaldamisalasse kuuluvad: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Iseseisva tootena turule lastud pakkematerjal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Mahutid, mis annavad tootele selle põhiomaduse (näiteks dekoratiivsed kinkekarbid)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0F2FE-34CE-C2CD-30D8-99F11E4071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b="1"/>
              <a:t>Kohaldamisalasse ei kuulu: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Pakkematerjal, milles kaup antakse üle ja mida kasutatakse üksnes teise toote toetamiseks, kaitsmiseks või kandmiseks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Saadetisega kaasas olevad kasutusjuhendid, v.a kui need lastakse turule iseseisvalt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D614F-5CA9-8616-1B17-7695F99B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WIDEN - the Legal Jazz Company</a:t>
            </a:r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427D7-665C-A418-27A4-49F25C30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5368-9D33-A04A-82F2-22E58EA5DEC2}" type="slidenum">
              <a:rPr lang="lt-LT" smtClean="0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074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BB93-D9E9-4D02-F2EC-DB8F4EE9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Põhimõisted – mets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F8F0F-D829-8391-96A8-951E75C9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481560"/>
            <a:ext cx="5454650" cy="4695404"/>
          </a:xfrm>
        </p:spPr>
        <p:txBody>
          <a:bodyPr>
            <a:normAutofit fontScale="77500" lnSpcReduction="20000"/>
          </a:bodyPr>
          <a:lstStyle/>
          <a:p>
            <a:r>
              <a:rPr lang="et-EE" b="1"/>
              <a:t>Mets</a:t>
            </a:r>
            <a:r>
              <a:rPr lang="et-EE"/>
              <a:t> – enam kui 0,5 hektari suurune maa-ala, millel on üle viie meetri kõrgused puud võrastiku liitusega üle 10% või puud, mis suudavad kohapeal need näitajad saavutada, välja arvatud maa, mida peamiselt kasutatakse põllumajanduslikult või linnamaana. </a:t>
            </a:r>
          </a:p>
          <a:p>
            <a:r>
              <a:rPr lang="et-EE" u="sng"/>
              <a:t>Näiteks: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Metsaga ümbritsetud või sellega rangelt seotud metsanduses kasutatavad maa-alad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Maa, mis on sööti jäetud üldiselt rohkem kui 10 aastat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Puuliikide istandikud, mida kasvatatakse metsaalal metsaomanike isiklikeks vajadusteks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‘Mets’ ei hõlma põllumajandusliku tootmise süsteemides olevaid puistuid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E4B602-2C17-CC91-D017-7436E487F1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b="13340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51922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37B0D5"/>
      </a:dk2>
      <a:lt2>
        <a:srgbClr val="FFFFFF"/>
      </a:lt2>
      <a:accent1>
        <a:srgbClr val="CAFECA"/>
      </a:accent1>
      <a:accent2>
        <a:srgbClr val="86E0BB"/>
      </a:accent2>
      <a:accent3>
        <a:srgbClr val="FBCDB1"/>
      </a:accent3>
      <a:accent4>
        <a:srgbClr val="37B0D5"/>
      </a:accent4>
      <a:accent5>
        <a:srgbClr val="000000"/>
      </a:accent5>
      <a:accent6>
        <a:srgbClr val="FFFFFF"/>
      </a:accent6>
      <a:hlink>
        <a:srgbClr val="000000"/>
      </a:hlink>
      <a:folHlink>
        <a:srgbClr val="3F41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n_template" id="{682F6266-33D1-3C4B-BA43-7635D4B50566}" vid="{80164599-180F-A743-8B74-2C0A5C1860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44FCB524F1D49B8A2EBEF7EC81BF5" ma:contentTypeVersion="12" ma:contentTypeDescription="Create a new document." ma:contentTypeScope="" ma:versionID="27994a26bac5cc130bc8ad0f5bb91e62">
  <xsd:schema xmlns:xsd="http://www.w3.org/2001/XMLSchema" xmlns:xs="http://www.w3.org/2001/XMLSchema" xmlns:p="http://schemas.microsoft.com/office/2006/metadata/properties" xmlns:ns2="5b2f8c29-08a4-4198-9ea8-ab33727c1d24" xmlns:ns3="da89284f-43e8-433c-bbb8-0d02d692f03e" targetNamespace="http://schemas.microsoft.com/office/2006/metadata/properties" ma:root="true" ma:fieldsID="be2b0609a8fbbdd1443df68a2bd67c90" ns2:_="" ns3:_="">
    <xsd:import namespace="5b2f8c29-08a4-4198-9ea8-ab33727c1d24"/>
    <xsd:import namespace="da89284f-43e8-433c-bbb8-0d02d692f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f8c29-08a4-4198-9ea8-ab33727c1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b7e39d3-6d03-4f72-8cfd-d6d1eb4f1e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9284f-43e8-433c-bbb8-0d02d692f03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887a22d-da5c-40e5-bce3-c6bfdecc5486}" ma:internalName="TaxCatchAll" ma:showField="CatchAllData" ma:web="da89284f-43e8-433c-bbb8-0d02d692f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89284f-43e8-433c-bbb8-0d02d692f03e" xsi:nil="true"/>
    <lcf76f155ced4ddcb4097134ff3c332f xmlns="5b2f8c29-08a4-4198-9ea8-ab33727c1d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BE0BD2-59E2-465A-8402-EB2984B32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33D35A-AE8A-458C-89BB-AD016E8DF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2f8c29-08a4-4198-9ea8-ab33727c1d24"/>
    <ds:schemaRef ds:uri="da89284f-43e8-433c-bbb8-0d02d692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E25C26-2EEF-4B4A-BEA4-AA72FE111D6D}">
  <ds:schemaRefs>
    <ds:schemaRef ds:uri="5b2f8c29-08a4-4198-9ea8-ab33727c1d24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da89284f-43e8-433c-bbb8-0d02d692f03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Widen_inital powerpoint template 02-04-2024</Template>
  <TotalTime>83</TotalTime>
  <Words>3136</Words>
  <Application>Microsoft Office PowerPoint</Application>
  <PresentationFormat>Widescreen</PresentationFormat>
  <Paragraphs>425</Paragraphs>
  <Slides>47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EUDR Euroopa Liidu raadamisvabade toodete määrus</vt:lpstr>
      <vt:lpstr>Brita Kärt Vähejaus</vt:lpstr>
      <vt:lpstr>Teemad ja järjekord </vt:lpstr>
      <vt:lpstr>EUDR  (EL) 2023/1115</vt:lpstr>
      <vt:lpstr>EUDR-st tulenevad kohustused </vt:lpstr>
      <vt:lpstr>EUDR reguleerimis-obekt</vt:lpstr>
      <vt:lpstr>Millele määrus ei kohaldu? (1/2)</vt:lpstr>
      <vt:lpstr>Millele määrus ei kohaldu? (2/2)</vt:lpstr>
      <vt:lpstr>Põhimõisted – mets </vt:lpstr>
      <vt:lpstr>Põhimõisted – raadamine </vt:lpstr>
      <vt:lpstr>Põhimõisted – metsade degradeerumine </vt:lpstr>
      <vt:lpstr>Määruse kohaldamisaeg </vt:lpstr>
      <vt:lpstr>EUDR kohustatud isikud </vt:lpstr>
      <vt:lpstr>VKE-d </vt:lpstr>
      <vt:lpstr>Asukoht tarneahelas </vt:lpstr>
      <vt:lpstr>Asukoht tarneahelas </vt:lpstr>
      <vt:lpstr>EUDR-st tulenevad kohustused </vt:lpstr>
      <vt:lpstr>Kes peavad hoolsuskohustust täitma?</vt:lpstr>
      <vt:lpstr>EUDR hoolsusmeetmed (Art 8)</vt:lpstr>
      <vt:lpstr>Teabe, andmete ja dokumentide kogumine (Art 9) </vt:lpstr>
      <vt:lpstr>Asukohatuvastus (Art 9 lg 1 punkt d)</vt:lpstr>
      <vt:lpstr>Riski hindamine (Artikkel 10)</vt:lpstr>
      <vt:lpstr>Riskihindamise kriteeriumid </vt:lpstr>
      <vt:lpstr>Tootjariigi riskitase</vt:lpstr>
      <vt:lpstr>Riski vähendamine (Artikkel 11)</vt:lpstr>
      <vt:lpstr>Lihtsustatud hoolsuskohustus (Art 13)</vt:lpstr>
      <vt:lpstr>Hoolsuskohustuse täitmise süsteem </vt:lpstr>
      <vt:lpstr>EUDR-st tulenevad kohustused </vt:lpstr>
      <vt:lpstr>Hoolsuskohustuse täitmise deklaratsioon (HTD)</vt:lpstr>
      <vt:lpstr>HTD esitamise infosüsteem (artikkel 33)</vt:lpstr>
      <vt:lpstr>PowerPoint Presentation</vt:lpstr>
      <vt:lpstr>PowerPoint Presentation</vt:lpstr>
      <vt:lpstr>PowerPoint Presentation</vt:lpstr>
      <vt:lpstr>PowerPoint Presentation</vt:lpstr>
      <vt:lpstr>Lisa – EUDR muudatusettepanek </vt:lpstr>
      <vt:lpstr>Kokkuvõte kohustustest vastavalt ettevõtja ja/või kaupleja liigile </vt:lpstr>
      <vt:lpstr>Ettevõtja </vt:lpstr>
      <vt:lpstr>Tarneahelas allpool asuv mitte-VKEst ettevõtja ja kaupleja </vt:lpstr>
      <vt:lpstr>Tarneahelas allpool asuv VKEst ettevõtja  </vt:lpstr>
      <vt:lpstr>VKE-st kaupleja </vt:lpstr>
      <vt:lpstr>Kust alustada? </vt:lpstr>
      <vt:lpstr>Praktilised soovitused </vt:lpstr>
      <vt:lpstr>Järelevalve </vt:lpstr>
      <vt:lpstr>Karistused </vt:lpstr>
      <vt:lpstr>Kasulikud lingid määruse tõlgendamisel </vt:lpstr>
      <vt:lpstr>AITÄH!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THE PRESENTATION</dc:title>
  <dc:creator>Rainer Ratnik | WIDEN</dc:creator>
  <cp:lastModifiedBy>Margus Reiland | WIDEN</cp:lastModifiedBy>
  <cp:revision>3</cp:revision>
  <dcterms:created xsi:type="dcterms:W3CDTF">2024-04-25T08:22:09Z</dcterms:created>
  <dcterms:modified xsi:type="dcterms:W3CDTF">2025-11-12T09:05:29Z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0x01010065F44FCB524F1D49B8A2EBEF7EC81BF5</vt:lpwstr>
  </property>
  <property fmtid="{D5CDD505-2E9C-101B-9397-08002B2CF9AE}" pid="3" name="MediaServiceImageTags">
    <vt:lpwstr/>
  </property>
</Properties>
</file>