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sldIdLst>
    <p:sldId id="256" r:id="rId5"/>
    <p:sldId id="257" r:id="rId6"/>
    <p:sldId id="258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DA18E-2AD9-4201-A0E0-AECC4BAD282A}" type="doc">
      <dgm:prSet loTypeId="urn:microsoft.com/office/officeart/2005/8/layout/vList3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44C04B6-B487-43D8-B5DD-1FB36F722619}">
      <dgm:prSet/>
      <dgm:spPr/>
      <dgm:t>
        <a:bodyPr/>
        <a:lstStyle/>
        <a:p>
          <a:r>
            <a:rPr lang="et-EE" baseline="0"/>
            <a:t>Mööblieksport kasvas 5%</a:t>
          </a:r>
          <a:endParaRPr lang="en-US"/>
        </a:p>
      </dgm:t>
    </dgm:pt>
    <dgm:pt modelId="{01217C3C-F06E-43A9-B285-14F1038DE419}" type="parTrans" cxnId="{340F325D-8147-44DB-AABC-5F4CD5261125}">
      <dgm:prSet/>
      <dgm:spPr/>
      <dgm:t>
        <a:bodyPr/>
        <a:lstStyle/>
        <a:p>
          <a:endParaRPr lang="en-US"/>
        </a:p>
      </dgm:t>
    </dgm:pt>
    <dgm:pt modelId="{D325B25E-9E0B-4D93-9288-AA2FEEC5A2B0}" type="sibTrans" cxnId="{340F325D-8147-44DB-AABC-5F4CD5261125}">
      <dgm:prSet/>
      <dgm:spPr/>
      <dgm:t>
        <a:bodyPr/>
        <a:lstStyle/>
        <a:p>
          <a:endParaRPr lang="en-US"/>
        </a:p>
      </dgm:t>
    </dgm:pt>
    <dgm:pt modelId="{0E0551C3-6019-4139-BD93-AA51CD9EF0EB}">
      <dgm:prSet/>
      <dgm:spPr/>
      <dgm:t>
        <a:bodyPr/>
        <a:lstStyle/>
        <a:p>
          <a:r>
            <a:rPr lang="et-EE" baseline="0"/>
            <a:t>2024 jaan-sept 344 103 695 €</a:t>
          </a:r>
          <a:endParaRPr lang="en-US"/>
        </a:p>
      </dgm:t>
    </dgm:pt>
    <dgm:pt modelId="{BDD013B3-962F-4DEE-BC8E-F7180CD4BDB3}" type="parTrans" cxnId="{BEF9FF7D-C376-4A27-9255-DEA571CE60DA}">
      <dgm:prSet/>
      <dgm:spPr/>
      <dgm:t>
        <a:bodyPr/>
        <a:lstStyle/>
        <a:p>
          <a:endParaRPr lang="en-US"/>
        </a:p>
      </dgm:t>
    </dgm:pt>
    <dgm:pt modelId="{1ED9FBF0-4621-42E8-B759-BD63C7DFE31B}" type="sibTrans" cxnId="{BEF9FF7D-C376-4A27-9255-DEA571CE60DA}">
      <dgm:prSet/>
      <dgm:spPr/>
      <dgm:t>
        <a:bodyPr/>
        <a:lstStyle/>
        <a:p>
          <a:endParaRPr lang="en-US"/>
        </a:p>
      </dgm:t>
    </dgm:pt>
    <dgm:pt modelId="{F194C269-3CC7-479A-87F5-1CC79ABE7CEE}">
      <dgm:prSet/>
      <dgm:spPr/>
      <dgm:t>
        <a:bodyPr/>
        <a:lstStyle/>
        <a:p>
          <a:r>
            <a:rPr lang="et-EE" baseline="0"/>
            <a:t>2025 jaan-sept 360 544 103 €</a:t>
          </a:r>
          <a:endParaRPr lang="en-US"/>
        </a:p>
      </dgm:t>
    </dgm:pt>
    <dgm:pt modelId="{D075FF86-6332-48B4-9AF4-2E140DE629D5}" type="parTrans" cxnId="{1BB350E3-568D-424D-A4BC-DF9123A5A1D7}">
      <dgm:prSet/>
      <dgm:spPr/>
      <dgm:t>
        <a:bodyPr/>
        <a:lstStyle/>
        <a:p>
          <a:endParaRPr lang="en-US"/>
        </a:p>
      </dgm:t>
    </dgm:pt>
    <dgm:pt modelId="{19ED6C68-61C4-4386-A1CE-FC2338B1D67C}" type="sibTrans" cxnId="{1BB350E3-568D-424D-A4BC-DF9123A5A1D7}">
      <dgm:prSet/>
      <dgm:spPr/>
      <dgm:t>
        <a:bodyPr/>
        <a:lstStyle/>
        <a:p>
          <a:endParaRPr lang="en-US"/>
        </a:p>
      </dgm:t>
    </dgm:pt>
    <dgm:pt modelId="{892B4A8A-54DD-4DB2-8855-02FB174E7008}">
      <dgm:prSet/>
      <dgm:spPr/>
      <dgm:t>
        <a:bodyPr/>
        <a:lstStyle/>
        <a:p>
          <a:r>
            <a:rPr lang="et-EE" baseline="0"/>
            <a:t>15 uut liiget</a:t>
          </a:r>
          <a:endParaRPr lang="en-US"/>
        </a:p>
      </dgm:t>
    </dgm:pt>
    <dgm:pt modelId="{9D8BD2A8-1BF1-437A-A70F-8AAE5CC94AAC}" type="parTrans" cxnId="{7A81C994-AA73-434A-8C87-FE89CA739AC3}">
      <dgm:prSet/>
      <dgm:spPr/>
      <dgm:t>
        <a:bodyPr/>
        <a:lstStyle/>
        <a:p>
          <a:endParaRPr lang="en-US"/>
        </a:p>
      </dgm:t>
    </dgm:pt>
    <dgm:pt modelId="{ABFE558D-E3B2-4328-AA2F-675014D78BE7}" type="sibTrans" cxnId="{7A81C994-AA73-434A-8C87-FE89CA739AC3}">
      <dgm:prSet/>
      <dgm:spPr/>
      <dgm:t>
        <a:bodyPr/>
        <a:lstStyle/>
        <a:p>
          <a:endParaRPr lang="en-US"/>
        </a:p>
      </dgm:t>
    </dgm:pt>
    <dgm:pt modelId="{E2A7D739-1691-492C-8745-261EB1BF5506}">
      <dgm:prSet/>
      <dgm:spPr/>
      <dgm:t>
        <a:bodyPr/>
        <a:lstStyle/>
        <a:p>
          <a:r>
            <a:rPr lang="et-EE" baseline="0" dirty="0"/>
            <a:t>7 ettevõttekülastust</a:t>
          </a:r>
          <a:endParaRPr lang="en-US" dirty="0"/>
        </a:p>
      </dgm:t>
    </dgm:pt>
    <dgm:pt modelId="{6AD52943-51F6-43FD-ADA7-35A3A0D706FD}" type="parTrans" cxnId="{E5F8C5A8-270D-411A-A8B5-C36C99FB5123}">
      <dgm:prSet/>
      <dgm:spPr/>
      <dgm:t>
        <a:bodyPr/>
        <a:lstStyle/>
        <a:p>
          <a:endParaRPr lang="en-US"/>
        </a:p>
      </dgm:t>
    </dgm:pt>
    <dgm:pt modelId="{6AD9754B-CB68-4EF3-AAA1-3884E1A6C8FF}" type="sibTrans" cxnId="{E5F8C5A8-270D-411A-A8B5-C36C99FB5123}">
      <dgm:prSet/>
      <dgm:spPr/>
      <dgm:t>
        <a:bodyPr/>
        <a:lstStyle/>
        <a:p>
          <a:endParaRPr lang="en-US"/>
        </a:p>
      </dgm:t>
    </dgm:pt>
    <dgm:pt modelId="{3425149D-551C-42BE-96B8-24BB01C21E27}">
      <dgm:prSet/>
      <dgm:spPr/>
      <dgm:t>
        <a:bodyPr/>
        <a:lstStyle/>
        <a:p>
          <a:r>
            <a:rPr lang="et-EE" baseline="0"/>
            <a:t>1 koolitus</a:t>
          </a:r>
          <a:endParaRPr lang="en-US"/>
        </a:p>
      </dgm:t>
    </dgm:pt>
    <dgm:pt modelId="{9F552EA1-7DE9-41C7-8138-E12CF3A34837}" type="parTrans" cxnId="{885CA8A7-A6B7-436D-AB21-96270B3D81DB}">
      <dgm:prSet/>
      <dgm:spPr/>
      <dgm:t>
        <a:bodyPr/>
        <a:lstStyle/>
        <a:p>
          <a:endParaRPr lang="en-US"/>
        </a:p>
      </dgm:t>
    </dgm:pt>
    <dgm:pt modelId="{88ABD52F-82EE-43DF-A1C7-F6A3FB609132}" type="sibTrans" cxnId="{885CA8A7-A6B7-436D-AB21-96270B3D81DB}">
      <dgm:prSet/>
      <dgm:spPr/>
      <dgm:t>
        <a:bodyPr/>
        <a:lstStyle/>
        <a:p>
          <a:endParaRPr lang="en-US"/>
        </a:p>
      </dgm:t>
    </dgm:pt>
    <dgm:pt modelId="{E4481A64-3D88-47EE-9AB6-87532B666C9F}">
      <dgm:prSet/>
      <dgm:spPr/>
      <dgm:t>
        <a:bodyPr/>
        <a:lstStyle/>
        <a:p>
          <a:r>
            <a:rPr lang="et-EE" baseline="0"/>
            <a:t>2 EIS toetust</a:t>
          </a:r>
          <a:endParaRPr lang="en-US"/>
        </a:p>
      </dgm:t>
    </dgm:pt>
    <dgm:pt modelId="{092F1349-2328-4D96-8A74-AA9C8391E9FE}" type="parTrans" cxnId="{39FBF787-3AD7-47E4-B356-431DBC0F9445}">
      <dgm:prSet/>
      <dgm:spPr/>
      <dgm:t>
        <a:bodyPr/>
        <a:lstStyle/>
        <a:p>
          <a:endParaRPr lang="en-US"/>
        </a:p>
      </dgm:t>
    </dgm:pt>
    <dgm:pt modelId="{48A46020-070D-4CF1-8A95-8B6504828EF7}" type="sibTrans" cxnId="{39FBF787-3AD7-47E4-B356-431DBC0F9445}">
      <dgm:prSet/>
      <dgm:spPr/>
      <dgm:t>
        <a:bodyPr/>
        <a:lstStyle/>
        <a:p>
          <a:endParaRPr lang="en-US"/>
        </a:p>
      </dgm:t>
    </dgm:pt>
    <dgm:pt modelId="{ABBCFE20-F48C-40B2-8430-4849E8608EDB}" type="pres">
      <dgm:prSet presAssocID="{D76DA18E-2AD9-4201-A0E0-AECC4BAD282A}" presName="linearFlow" presStyleCnt="0">
        <dgm:presLayoutVars>
          <dgm:dir/>
          <dgm:resizeHandles val="exact"/>
        </dgm:presLayoutVars>
      </dgm:prSet>
      <dgm:spPr/>
    </dgm:pt>
    <dgm:pt modelId="{CA959796-8F8D-433B-A156-ECF678B0C998}" type="pres">
      <dgm:prSet presAssocID="{B44C04B6-B487-43D8-B5DD-1FB36F722619}" presName="composite" presStyleCnt="0"/>
      <dgm:spPr/>
    </dgm:pt>
    <dgm:pt modelId="{BBED93A9-CB11-46DD-9E2A-C795C079CB91}" type="pres">
      <dgm:prSet presAssocID="{B44C04B6-B487-43D8-B5DD-1FB36F722619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Delivery outline"/>
        </a:ext>
      </dgm:extLst>
    </dgm:pt>
    <dgm:pt modelId="{E4A0AFEF-1FAD-4649-A68E-3B86F4D13889}" type="pres">
      <dgm:prSet presAssocID="{B44C04B6-B487-43D8-B5DD-1FB36F722619}" presName="txShp" presStyleLbl="node1" presStyleIdx="0" presStyleCnt="7" custLinFactNeighborX="-254" custLinFactNeighborY="-10883">
        <dgm:presLayoutVars>
          <dgm:bulletEnabled val="1"/>
        </dgm:presLayoutVars>
      </dgm:prSet>
      <dgm:spPr/>
    </dgm:pt>
    <dgm:pt modelId="{DCAC55E0-8005-4682-AB44-3CE9F01A19F9}" type="pres">
      <dgm:prSet presAssocID="{D325B25E-9E0B-4D93-9288-AA2FEEC5A2B0}" presName="spacing" presStyleCnt="0"/>
      <dgm:spPr/>
    </dgm:pt>
    <dgm:pt modelId="{E50A4FBE-F86D-4683-8C74-8AC621D307CE}" type="pres">
      <dgm:prSet presAssocID="{0E0551C3-6019-4139-BD93-AA51CD9EF0EB}" presName="composite" presStyleCnt="0"/>
      <dgm:spPr/>
    </dgm:pt>
    <dgm:pt modelId="{784A145D-2B6B-4E36-BC13-11D6A040F77B}" type="pres">
      <dgm:prSet presAssocID="{0E0551C3-6019-4139-BD93-AA51CD9EF0EB}" presName="imgShp" presStyleLbl="fgImgPlace1" presStyleIdx="1" presStyleCnt="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Target outline"/>
        </a:ext>
      </dgm:extLst>
    </dgm:pt>
    <dgm:pt modelId="{37076E8C-C023-413A-937F-549FC5E467B7}" type="pres">
      <dgm:prSet presAssocID="{0E0551C3-6019-4139-BD93-AA51CD9EF0EB}" presName="txShp" presStyleLbl="node1" presStyleIdx="1" presStyleCnt="7">
        <dgm:presLayoutVars>
          <dgm:bulletEnabled val="1"/>
        </dgm:presLayoutVars>
      </dgm:prSet>
      <dgm:spPr/>
    </dgm:pt>
    <dgm:pt modelId="{93CDDE72-FA28-4517-BC70-5BD5BAB68FCD}" type="pres">
      <dgm:prSet presAssocID="{1ED9FBF0-4621-42E8-B759-BD63C7DFE31B}" presName="spacing" presStyleCnt="0"/>
      <dgm:spPr/>
    </dgm:pt>
    <dgm:pt modelId="{2C9A1967-7834-468E-A0F3-0904D6B6708E}" type="pres">
      <dgm:prSet presAssocID="{F194C269-3CC7-479A-87F5-1CC79ABE7CEE}" presName="composite" presStyleCnt="0"/>
      <dgm:spPr/>
    </dgm:pt>
    <dgm:pt modelId="{B8B7F184-832F-43FB-97C7-F8D39CF3BEDC}" type="pres">
      <dgm:prSet presAssocID="{F194C269-3CC7-479A-87F5-1CC79ABE7CEE}" presName="imgShp" presStyleLbl="fgImgPlac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Bullseye outline"/>
        </a:ext>
      </dgm:extLst>
    </dgm:pt>
    <dgm:pt modelId="{5EF4D143-7D70-4130-B0CE-0BCC6D15A86D}" type="pres">
      <dgm:prSet presAssocID="{F194C269-3CC7-479A-87F5-1CC79ABE7CEE}" presName="txShp" presStyleLbl="node1" presStyleIdx="2" presStyleCnt="7">
        <dgm:presLayoutVars>
          <dgm:bulletEnabled val="1"/>
        </dgm:presLayoutVars>
      </dgm:prSet>
      <dgm:spPr/>
    </dgm:pt>
    <dgm:pt modelId="{FBFB3513-B469-4E9B-8658-553C3AD84616}" type="pres">
      <dgm:prSet presAssocID="{19ED6C68-61C4-4386-A1CE-FC2338B1D67C}" presName="spacing" presStyleCnt="0"/>
      <dgm:spPr/>
    </dgm:pt>
    <dgm:pt modelId="{9B07A9B5-D47F-4748-AC16-B39AEFDEF21B}" type="pres">
      <dgm:prSet presAssocID="{892B4A8A-54DD-4DB2-8855-02FB174E7008}" presName="composite" presStyleCnt="0"/>
      <dgm:spPr/>
    </dgm:pt>
    <dgm:pt modelId="{313FAEE6-5BF5-4BB2-9F03-15ADD2F5CF1F}" type="pres">
      <dgm:prSet presAssocID="{892B4A8A-54DD-4DB2-8855-02FB174E7008}" presName="imgShp" presStyleLbl="fgImgPlac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lipboard Checked outline"/>
        </a:ext>
      </dgm:extLst>
    </dgm:pt>
    <dgm:pt modelId="{C63F5328-445C-4EAA-965D-AC91DE4744D5}" type="pres">
      <dgm:prSet presAssocID="{892B4A8A-54DD-4DB2-8855-02FB174E7008}" presName="txShp" presStyleLbl="node1" presStyleIdx="3" presStyleCnt="7">
        <dgm:presLayoutVars>
          <dgm:bulletEnabled val="1"/>
        </dgm:presLayoutVars>
      </dgm:prSet>
      <dgm:spPr/>
    </dgm:pt>
    <dgm:pt modelId="{BEBCCE0E-DEE9-4FC3-A064-47E893CD47A1}" type="pres">
      <dgm:prSet presAssocID="{ABFE558D-E3B2-4328-AA2F-675014D78BE7}" presName="spacing" presStyleCnt="0"/>
      <dgm:spPr/>
    </dgm:pt>
    <dgm:pt modelId="{6ECB279A-0B24-44BC-848D-C5AE423B51A4}" type="pres">
      <dgm:prSet presAssocID="{E2A7D739-1691-492C-8745-261EB1BF5506}" presName="composite" presStyleCnt="0"/>
      <dgm:spPr/>
    </dgm:pt>
    <dgm:pt modelId="{CF56E417-4C16-44E2-8752-CC4BEA85B4F7}" type="pres">
      <dgm:prSet presAssocID="{E2A7D739-1691-492C-8745-261EB1BF5506}" presName="imgShp" presStyleLbl="fgImgPlac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Production outline"/>
        </a:ext>
      </dgm:extLst>
    </dgm:pt>
    <dgm:pt modelId="{B42AF9A3-47F7-4EF9-8A25-18FA4CBB0935}" type="pres">
      <dgm:prSet presAssocID="{E2A7D739-1691-492C-8745-261EB1BF5506}" presName="txShp" presStyleLbl="node1" presStyleIdx="4" presStyleCnt="7">
        <dgm:presLayoutVars>
          <dgm:bulletEnabled val="1"/>
        </dgm:presLayoutVars>
      </dgm:prSet>
      <dgm:spPr/>
    </dgm:pt>
    <dgm:pt modelId="{2999F406-0543-4CAC-94AC-7D98F15AD4BB}" type="pres">
      <dgm:prSet presAssocID="{6AD9754B-CB68-4EF3-AAA1-3884E1A6C8FF}" presName="spacing" presStyleCnt="0"/>
      <dgm:spPr/>
    </dgm:pt>
    <dgm:pt modelId="{24A84111-34B0-4C4F-9DD3-C8EFB5036E6B}" type="pres">
      <dgm:prSet presAssocID="{3425149D-551C-42BE-96B8-24BB01C21E27}" presName="composite" presStyleCnt="0"/>
      <dgm:spPr/>
    </dgm:pt>
    <dgm:pt modelId="{62347208-D5CD-48A9-9A2E-50D9F4076141}" type="pres">
      <dgm:prSet presAssocID="{3425149D-551C-42BE-96B8-24BB01C21E27}" presName="imgShp" presStyleLbl="fgImgPlac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Head with gears outline"/>
        </a:ext>
      </dgm:extLst>
    </dgm:pt>
    <dgm:pt modelId="{1DB564D4-57BD-4DC3-82CB-2B6026E2368F}" type="pres">
      <dgm:prSet presAssocID="{3425149D-551C-42BE-96B8-24BB01C21E27}" presName="txShp" presStyleLbl="node1" presStyleIdx="5" presStyleCnt="7">
        <dgm:presLayoutVars>
          <dgm:bulletEnabled val="1"/>
        </dgm:presLayoutVars>
      </dgm:prSet>
      <dgm:spPr/>
    </dgm:pt>
    <dgm:pt modelId="{0ADCD09D-17F9-4276-BF3A-19E6DDE89D42}" type="pres">
      <dgm:prSet presAssocID="{88ABD52F-82EE-43DF-A1C7-F6A3FB609132}" presName="spacing" presStyleCnt="0"/>
      <dgm:spPr/>
    </dgm:pt>
    <dgm:pt modelId="{980E0022-FC1D-4548-B1EB-A08D53F8661A}" type="pres">
      <dgm:prSet presAssocID="{E4481A64-3D88-47EE-9AB6-87532B666C9F}" presName="composite" presStyleCnt="0"/>
      <dgm:spPr/>
    </dgm:pt>
    <dgm:pt modelId="{8CD18E0E-1139-4CFE-8397-28D2070414BA}" type="pres">
      <dgm:prSet presAssocID="{E4481A64-3D88-47EE-9AB6-87532B666C9F}" presName="imgShp" presStyleLbl="fgImgPlac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Treasure chest outline"/>
        </a:ext>
      </dgm:extLst>
    </dgm:pt>
    <dgm:pt modelId="{B1E40194-D674-4CC1-8298-85840238F93B}" type="pres">
      <dgm:prSet presAssocID="{E4481A64-3D88-47EE-9AB6-87532B666C9F}" presName="txShp" presStyleLbl="node1" presStyleIdx="6" presStyleCnt="7">
        <dgm:presLayoutVars>
          <dgm:bulletEnabled val="1"/>
        </dgm:presLayoutVars>
      </dgm:prSet>
      <dgm:spPr/>
    </dgm:pt>
  </dgm:ptLst>
  <dgm:cxnLst>
    <dgm:cxn modelId="{E828D102-D245-43E5-8C36-C039D2921D52}" type="presOf" srcId="{892B4A8A-54DD-4DB2-8855-02FB174E7008}" destId="{C63F5328-445C-4EAA-965D-AC91DE4744D5}" srcOrd="0" destOrd="0" presId="urn:microsoft.com/office/officeart/2005/8/layout/vList3"/>
    <dgm:cxn modelId="{847DBE31-E6A4-471E-916D-C0A90758EF32}" type="presOf" srcId="{0E0551C3-6019-4139-BD93-AA51CD9EF0EB}" destId="{37076E8C-C023-413A-937F-549FC5E467B7}" srcOrd="0" destOrd="0" presId="urn:microsoft.com/office/officeart/2005/8/layout/vList3"/>
    <dgm:cxn modelId="{18434235-60C0-41A9-947B-221A716EB10C}" type="presOf" srcId="{D76DA18E-2AD9-4201-A0E0-AECC4BAD282A}" destId="{ABBCFE20-F48C-40B2-8430-4849E8608EDB}" srcOrd="0" destOrd="0" presId="urn:microsoft.com/office/officeart/2005/8/layout/vList3"/>
    <dgm:cxn modelId="{340F325D-8147-44DB-AABC-5F4CD5261125}" srcId="{D76DA18E-2AD9-4201-A0E0-AECC4BAD282A}" destId="{B44C04B6-B487-43D8-B5DD-1FB36F722619}" srcOrd="0" destOrd="0" parTransId="{01217C3C-F06E-43A9-B285-14F1038DE419}" sibTransId="{D325B25E-9E0B-4D93-9288-AA2FEEC5A2B0}"/>
    <dgm:cxn modelId="{BEF9FF7D-C376-4A27-9255-DEA571CE60DA}" srcId="{D76DA18E-2AD9-4201-A0E0-AECC4BAD282A}" destId="{0E0551C3-6019-4139-BD93-AA51CD9EF0EB}" srcOrd="1" destOrd="0" parTransId="{BDD013B3-962F-4DEE-BC8E-F7180CD4BDB3}" sibTransId="{1ED9FBF0-4621-42E8-B759-BD63C7DFE31B}"/>
    <dgm:cxn modelId="{39FBF787-3AD7-47E4-B356-431DBC0F9445}" srcId="{D76DA18E-2AD9-4201-A0E0-AECC4BAD282A}" destId="{E4481A64-3D88-47EE-9AB6-87532B666C9F}" srcOrd="6" destOrd="0" parTransId="{092F1349-2328-4D96-8A74-AA9C8391E9FE}" sibTransId="{48A46020-070D-4CF1-8A95-8B6504828EF7}"/>
    <dgm:cxn modelId="{7A81C994-AA73-434A-8C87-FE89CA739AC3}" srcId="{D76DA18E-2AD9-4201-A0E0-AECC4BAD282A}" destId="{892B4A8A-54DD-4DB2-8855-02FB174E7008}" srcOrd="3" destOrd="0" parTransId="{9D8BD2A8-1BF1-437A-A70F-8AAE5CC94AAC}" sibTransId="{ABFE558D-E3B2-4328-AA2F-675014D78BE7}"/>
    <dgm:cxn modelId="{885CA8A7-A6B7-436D-AB21-96270B3D81DB}" srcId="{D76DA18E-2AD9-4201-A0E0-AECC4BAD282A}" destId="{3425149D-551C-42BE-96B8-24BB01C21E27}" srcOrd="5" destOrd="0" parTransId="{9F552EA1-7DE9-41C7-8138-E12CF3A34837}" sibTransId="{88ABD52F-82EE-43DF-A1C7-F6A3FB609132}"/>
    <dgm:cxn modelId="{E5F8C5A8-270D-411A-A8B5-C36C99FB5123}" srcId="{D76DA18E-2AD9-4201-A0E0-AECC4BAD282A}" destId="{E2A7D739-1691-492C-8745-261EB1BF5506}" srcOrd="4" destOrd="0" parTransId="{6AD52943-51F6-43FD-ADA7-35A3A0D706FD}" sibTransId="{6AD9754B-CB68-4EF3-AAA1-3884E1A6C8FF}"/>
    <dgm:cxn modelId="{151CDBB4-13E1-466B-915C-59A590DEBDDC}" type="presOf" srcId="{F194C269-3CC7-479A-87F5-1CC79ABE7CEE}" destId="{5EF4D143-7D70-4130-B0CE-0BCC6D15A86D}" srcOrd="0" destOrd="0" presId="urn:microsoft.com/office/officeart/2005/8/layout/vList3"/>
    <dgm:cxn modelId="{72563CBC-B468-40B6-9E05-0858BCBD549E}" type="presOf" srcId="{E2A7D739-1691-492C-8745-261EB1BF5506}" destId="{B42AF9A3-47F7-4EF9-8A25-18FA4CBB0935}" srcOrd="0" destOrd="0" presId="urn:microsoft.com/office/officeart/2005/8/layout/vList3"/>
    <dgm:cxn modelId="{6E0F0DD6-AF42-4F3F-8E20-00CC8EFBFCBF}" type="presOf" srcId="{3425149D-551C-42BE-96B8-24BB01C21E27}" destId="{1DB564D4-57BD-4DC3-82CB-2B6026E2368F}" srcOrd="0" destOrd="0" presId="urn:microsoft.com/office/officeart/2005/8/layout/vList3"/>
    <dgm:cxn modelId="{8A0E0BD8-A311-49EB-AFFA-125BD6E3C13B}" type="presOf" srcId="{B44C04B6-B487-43D8-B5DD-1FB36F722619}" destId="{E4A0AFEF-1FAD-4649-A68E-3B86F4D13889}" srcOrd="0" destOrd="0" presId="urn:microsoft.com/office/officeart/2005/8/layout/vList3"/>
    <dgm:cxn modelId="{1BB350E3-568D-424D-A4BC-DF9123A5A1D7}" srcId="{D76DA18E-2AD9-4201-A0E0-AECC4BAD282A}" destId="{F194C269-3CC7-479A-87F5-1CC79ABE7CEE}" srcOrd="2" destOrd="0" parTransId="{D075FF86-6332-48B4-9AF4-2E140DE629D5}" sibTransId="{19ED6C68-61C4-4386-A1CE-FC2338B1D67C}"/>
    <dgm:cxn modelId="{B949E6E9-0C41-4350-8440-DA426FDCA1DF}" type="presOf" srcId="{E4481A64-3D88-47EE-9AB6-87532B666C9F}" destId="{B1E40194-D674-4CC1-8298-85840238F93B}" srcOrd="0" destOrd="0" presId="urn:microsoft.com/office/officeart/2005/8/layout/vList3"/>
    <dgm:cxn modelId="{BB3E9826-4EAB-45E9-ADE7-9E943322D151}" type="presParOf" srcId="{ABBCFE20-F48C-40B2-8430-4849E8608EDB}" destId="{CA959796-8F8D-433B-A156-ECF678B0C998}" srcOrd="0" destOrd="0" presId="urn:microsoft.com/office/officeart/2005/8/layout/vList3"/>
    <dgm:cxn modelId="{DEBC4C1A-F73F-48B7-8780-B01B14B06E3C}" type="presParOf" srcId="{CA959796-8F8D-433B-A156-ECF678B0C998}" destId="{BBED93A9-CB11-46DD-9E2A-C795C079CB91}" srcOrd="0" destOrd="0" presId="urn:microsoft.com/office/officeart/2005/8/layout/vList3"/>
    <dgm:cxn modelId="{8FD367D9-81EA-49EE-9BF6-45973B27C4C8}" type="presParOf" srcId="{CA959796-8F8D-433B-A156-ECF678B0C998}" destId="{E4A0AFEF-1FAD-4649-A68E-3B86F4D13889}" srcOrd="1" destOrd="0" presId="urn:microsoft.com/office/officeart/2005/8/layout/vList3"/>
    <dgm:cxn modelId="{EFFFB59E-8068-4596-B861-C38A10CE6C79}" type="presParOf" srcId="{ABBCFE20-F48C-40B2-8430-4849E8608EDB}" destId="{DCAC55E0-8005-4682-AB44-3CE9F01A19F9}" srcOrd="1" destOrd="0" presId="urn:microsoft.com/office/officeart/2005/8/layout/vList3"/>
    <dgm:cxn modelId="{A9B1F507-7C3C-4C77-8644-C4C4A7B3805B}" type="presParOf" srcId="{ABBCFE20-F48C-40B2-8430-4849E8608EDB}" destId="{E50A4FBE-F86D-4683-8C74-8AC621D307CE}" srcOrd="2" destOrd="0" presId="urn:microsoft.com/office/officeart/2005/8/layout/vList3"/>
    <dgm:cxn modelId="{B6EF6ED3-4C94-4EBD-8FA4-AADE15B04D9E}" type="presParOf" srcId="{E50A4FBE-F86D-4683-8C74-8AC621D307CE}" destId="{784A145D-2B6B-4E36-BC13-11D6A040F77B}" srcOrd="0" destOrd="0" presId="urn:microsoft.com/office/officeart/2005/8/layout/vList3"/>
    <dgm:cxn modelId="{509FFBAA-62D8-49B2-BBA6-6D10A47D244F}" type="presParOf" srcId="{E50A4FBE-F86D-4683-8C74-8AC621D307CE}" destId="{37076E8C-C023-413A-937F-549FC5E467B7}" srcOrd="1" destOrd="0" presId="urn:microsoft.com/office/officeart/2005/8/layout/vList3"/>
    <dgm:cxn modelId="{F76B4AFE-6F15-4454-AA7F-7AFA48B183CB}" type="presParOf" srcId="{ABBCFE20-F48C-40B2-8430-4849E8608EDB}" destId="{93CDDE72-FA28-4517-BC70-5BD5BAB68FCD}" srcOrd="3" destOrd="0" presId="urn:microsoft.com/office/officeart/2005/8/layout/vList3"/>
    <dgm:cxn modelId="{D09F944C-5FA0-4049-AD98-7E1E1C555309}" type="presParOf" srcId="{ABBCFE20-F48C-40B2-8430-4849E8608EDB}" destId="{2C9A1967-7834-468E-A0F3-0904D6B6708E}" srcOrd="4" destOrd="0" presId="urn:microsoft.com/office/officeart/2005/8/layout/vList3"/>
    <dgm:cxn modelId="{0D423A91-BD7F-4289-AF7F-8BE082688D20}" type="presParOf" srcId="{2C9A1967-7834-468E-A0F3-0904D6B6708E}" destId="{B8B7F184-832F-43FB-97C7-F8D39CF3BEDC}" srcOrd="0" destOrd="0" presId="urn:microsoft.com/office/officeart/2005/8/layout/vList3"/>
    <dgm:cxn modelId="{4E1DEF2E-FE01-4F4A-9E39-AFEBDE07A2AA}" type="presParOf" srcId="{2C9A1967-7834-468E-A0F3-0904D6B6708E}" destId="{5EF4D143-7D70-4130-B0CE-0BCC6D15A86D}" srcOrd="1" destOrd="0" presId="urn:microsoft.com/office/officeart/2005/8/layout/vList3"/>
    <dgm:cxn modelId="{8C4B9729-C2E4-46F8-BC91-D152ECE2AE9E}" type="presParOf" srcId="{ABBCFE20-F48C-40B2-8430-4849E8608EDB}" destId="{FBFB3513-B469-4E9B-8658-553C3AD84616}" srcOrd="5" destOrd="0" presId="urn:microsoft.com/office/officeart/2005/8/layout/vList3"/>
    <dgm:cxn modelId="{3BD4D7AA-6944-4F16-81E3-90F8D0529013}" type="presParOf" srcId="{ABBCFE20-F48C-40B2-8430-4849E8608EDB}" destId="{9B07A9B5-D47F-4748-AC16-B39AEFDEF21B}" srcOrd="6" destOrd="0" presId="urn:microsoft.com/office/officeart/2005/8/layout/vList3"/>
    <dgm:cxn modelId="{E902F16E-D81D-4BFB-936B-23441C1658A5}" type="presParOf" srcId="{9B07A9B5-D47F-4748-AC16-B39AEFDEF21B}" destId="{313FAEE6-5BF5-4BB2-9F03-15ADD2F5CF1F}" srcOrd="0" destOrd="0" presId="urn:microsoft.com/office/officeart/2005/8/layout/vList3"/>
    <dgm:cxn modelId="{B6F42A80-4EE4-4E49-8B72-BCAA6656F8E7}" type="presParOf" srcId="{9B07A9B5-D47F-4748-AC16-B39AEFDEF21B}" destId="{C63F5328-445C-4EAA-965D-AC91DE4744D5}" srcOrd="1" destOrd="0" presId="urn:microsoft.com/office/officeart/2005/8/layout/vList3"/>
    <dgm:cxn modelId="{4805EE44-8061-49F8-BA42-65E82057B707}" type="presParOf" srcId="{ABBCFE20-F48C-40B2-8430-4849E8608EDB}" destId="{BEBCCE0E-DEE9-4FC3-A064-47E893CD47A1}" srcOrd="7" destOrd="0" presId="urn:microsoft.com/office/officeart/2005/8/layout/vList3"/>
    <dgm:cxn modelId="{1DDFC89E-DD16-49B5-B09B-D8685500F8CC}" type="presParOf" srcId="{ABBCFE20-F48C-40B2-8430-4849E8608EDB}" destId="{6ECB279A-0B24-44BC-848D-C5AE423B51A4}" srcOrd="8" destOrd="0" presId="urn:microsoft.com/office/officeart/2005/8/layout/vList3"/>
    <dgm:cxn modelId="{EB82CA29-295D-483C-8133-FF95231D69B9}" type="presParOf" srcId="{6ECB279A-0B24-44BC-848D-C5AE423B51A4}" destId="{CF56E417-4C16-44E2-8752-CC4BEA85B4F7}" srcOrd="0" destOrd="0" presId="urn:microsoft.com/office/officeart/2005/8/layout/vList3"/>
    <dgm:cxn modelId="{F6C1E352-6A53-4841-AAA7-289FA5DF929A}" type="presParOf" srcId="{6ECB279A-0B24-44BC-848D-C5AE423B51A4}" destId="{B42AF9A3-47F7-4EF9-8A25-18FA4CBB0935}" srcOrd="1" destOrd="0" presId="urn:microsoft.com/office/officeart/2005/8/layout/vList3"/>
    <dgm:cxn modelId="{D75354FC-5D08-42FA-A75D-C70D81373AB0}" type="presParOf" srcId="{ABBCFE20-F48C-40B2-8430-4849E8608EDB}" destId="{2999F406-0543-4CAC-94AC-7D98F15AD4BB}" srcOrd="9" destOrd="0" presId="urn:microsoft.com/office/officeart/2005/8/layout/vList3"/>
    <dgm:cxn modelId="{FB451CCA-91BE-4D13-B1E1-90582EE4BE5C}" type="presParOf" srcId="{ABBCFE20-F48C-40B2-8430-4849E8608EDB}" destId="{24A84111-34B0-4C4F-9DD3-C8EFB5036E6B}" srcOrd="10" destOrd="0" presId="urn:microsoft.com/office/officeart/2005/8/layout/vList3"/>
    <dgm:cxn modelId="{F7ACDDA3-DA66-477B-A67B-145D092ECC95}" type="presParOf" srcId="{24A84111-34B0-4C4F-9DD3-C8EFB5036E6B}" destId="{62347208-D5CD-48A9-9A2E-50D9F4076141}" srcOrd="0" destOrd="0" presId="urn:microsoft.com/office/officeart/2005/8/layout/vList3"/>
    <dgm:cxn modelId="{0221C5EB-94DD-445C-A992-347FAB94F688}" type="presParOf" srcId="{24A84111-34B0-4C4F-9DD3-C8EFB5036E6B}" destId="{1DB564D4-57BD-4DC3-82CB-2B6026E2368F}" srcOrd="1" destOrd="0" presId="urn:microsoft.com/office/officeart/2005/8/layout/vList3"/>
    <dgm:cxn modelId="{1E3A1C29-9633-440E-8850-EFBF474FF968}" type="presParOf" srcId="{ABBCFE20-F48C-40B2-8430-4849E8608EDB}" destId="{0ADCD09D-17F9-4276-BF3A-19E6DDE89D42}" srcOrd="11" destOrd="0" presId="urn:microsoft.com/office/officeart/2005/8/layout/vList3"/>
    <dgm:cxn modelId="{60033E46-48EA-4EA9-A130-19348663E40D}" type="presParOf" srcId="{ABBCFE20-F48C-40B2-8430-4849E8608EDB}" destId="{980E0022-FC1D-4548-B1EB-A08D53F8661A}" srcOrd="12" destOrd="0" presId="urn:microsoft.com/office/officeart/2005/8/layout/vList3"/>
    <dgm:cxn modelId="{DABC9FE8-14C0-44F4-B8AD-C817BC816D39}" type="presParOf" srcId="{980E0022-FC1D-4548-B1EB-A08D53F8661A}" destId="{8CD18E0E-1139-4CFE-8397-28D2070414BA}" srcOrd="0" destOrd="0" presId="urn:microsoft.com/office/officeart/2005/8/layout/vList3"/>
    <dgm:cxn modelId="{3FE50BDF-76B8-4B74-9EE2-1E9FCB15840A}" type="presParOf" srcId="{980E0022-FC1D-4548-B1EB-A08D53F8661A}" destId="{B1E40194-D674-4CC1-8298-85840238F9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6D960D-51D9-4468-885B-AB7CD97FEC69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AE38715-66B9-498C-A46A-C72A8AECE630}">
      <dgm:prSet/>
      <dgm:spPr>
        <a:solidFill>
          <a:schemeClr val="tx1"/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Harviker OÜ</a:t>
          </a:r>
          <a:endParaRPr lang="en-US"/>
        </a:p>
      </dgm:t>
    </dgm:pt>
    <dgm:pt modelId="{FC01BF0B-6CB5-452C-B092-EF1AD4466456}" type="parTrans" cxnId="{A4469AD1-B8E9-4BAF-A8AE-05AFD266D3CA}">
      <dgm:prSet/>
      <dgm:spPr/>
      <dgm:t>
        <a:bodyPr/>
        <a:lstStyle/>
        <a:p>
          <a:endParaRPr lang="en-US"/>
        </a:p>
      </dgm:t>
    </dgm:pt>
    <dgm:pt modelId="{87753B2A-B8B9-4534-8CFA-0C7F7E7A5A99}" type="sibTrans" cxnId="{A4469AD1-B8E9-4BAF-A8AE-05AFD266D3CA}">
      <dgm:prSet/>
      <dgm:spPr/>
      <dgm:t>
        <a:bodyPr/>
        <a:lstStyle/>
        <a:p>
          <a:endParaRPr lang="en-US"/>
        </a:p>
      </dgm:t>
    </dgm:pt>
    <dgm:pt modelId="{0425A72B-197F-47AC-B9C1-2EE674991833}">
      <dgm:prSet/>
      <dgm:spPr>
        <a:solidFill>
          <a:schemeClr val="tx1"/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Marmi Futerno OÜ</a:t>
          </a:r>
          <a:endParaRPr lang="en-US"/>
        </a:p>
      </dgm:t>
    </dgm:pt>
    <dgm:pt modelId="{8B296A44-938B-4AB6-A980-0132C5D5923D}" type="parTrans" cxnId="{2ED688D0-2AB4-4793-8FE2-4DFE9AD98FBE}">
      <dgm:prSet/>
      <dgm:spPr/>
      <dgm:t>
        <a:bodyPr/>
        <a:lstStyle/>
        <a:p>
          <a:endParaRPr lang="en-US"/>
        </a:p>
      </dgm:t>
    </dgm:pt>
    <dgm:pt modelId="{DAC025FD-9F14-4647-BA76-C2BD7178B417}" type="sibTrans" cxnId="{2ED688D0-2AB4-4793-8FE2-4DFE9AD98FBE}">
      <dgm:prSet/>
      <dgm:spPr/>
      <dgm:t>
        <a:bodyPr/>
        <a:lstStyle/>
        <a:p>
          <a:endParaRPr lang="en-US"/>
        </a:p>
      </dgm:t>
    </dgm:pt>
    <dgm:pt modelId="{815A1BE4-E036-49AB-AD1D-28F36D66BC6E}">
      <dgm:prSet/>
      <dgm:spPr>
        <a:solidFill>
          <a:schemeClr val="tx1"/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Repston OÜ</a:t>
          </a:r>
          <a:endParaRPr lang="en-US"/>
        </a:p>
      </dgm:t>
    </dgm:pt>
    <dgm:pt modelId="{22BE52B8-3183-427D-8A56-8F3992C9C811}" type="parTrans" cxnId="{C10EA41B-0001-4ED5-9D1F-A536ED3B53F0}">
      <dgm:prSet/>
      <dgm:spPr/>
      <dgm:t>
        <a:bodyPr/>
        <a:lstStyle/>
        <a:p>
          <a:endParaRPr lang="en-US"/>
        </a:p>
      </dgm:t>
    </dgm:pt>
    <dgm:pt modelId="{02C901E9-D1F2-4CBD-A928-77268F52CEBC}" type="sibTrans" cxnId="{C10EA41B-0001-4ED5-9D1F-A536ED3B53F0}">
      <dgm:prSet/>
      <dgm:spPr/>
      <dgm:t>
        <a:bodyPr/>
        <a:lstStyle/>
        <a:p>
          <a:endParaRPr lang="en-US"/>
        </a:p>
      </dgm:t>
    </dgm:pt>
    <dgm:pt modelId="{8E2B6D0F-358C-42A7-AC08-82DCEE2853E7}">
      <dgm:prSet/>
      <dgm:spPr>
        <a:solidFill>
          <a:schemeClr val="tx1"/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Atto Collection OÜ</a:t>
          </a:r>
          <a:endParaRPr lang="en-US"/>
        </a:p>
      </dgm:t>
    </dgm:pt>
    <dgm:pt modelId="{13008DF8-6FE9-4B65-8CE4-FC66630C69C4}" type="parTrans" cxnId="{E6C4BD72-6179-4922-9345-AE8AE8CD28A6}">
      <dgm:prSet/>
      <dgm:spPr/>
      <dgm:t>
        <a:bodyPr/>
        <a:lstStyle/>
        <a:p>
          <a:endParaRPr lang="en-US"/>
        </a:p>
      </dgm:t>
    </dgm:pt>
    <dgm:pt modelId="{BA519D65-C210-43CB-8DE0-A7AB29F340F8}" type="sibTrans" cxnId="{E6C4BD72-6179-4922-9345-AE8AE8CD28A6}">
      <dgm:prSet/>
      <dgm:spPr/>
      <dgm:t>
        <a:bodyPr/>
        <a:lstStyle/>
        <a:p>
          <a:endParaRPr lang="en-US"/>
        </a:p>
      </dgm:t>
    </dgm:pt>
    <dgm:pt modelId="{4CA5639B-F23F-49D3-9767-C347CFC54F72}">
      <dgm:prSet/>
      <dgm:spPr>
        <a:solidFill>
          <a:schemeClr val="tx1"/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Wermo AS</a:t>
          </a:r>
          <a:endParaRPr lang="en-US"/>
        </a:p>
      </dgm:t>
    </dgm:pt>
    <dgm:pt modelId="{6C7C713D-B61F-4EF6-8C0A-3B191B82914A}" type="parTrans" cxnId="{A0E1789B-52B4-48B0-BD28-BDC9C80FAFBC}">
      <dgm:prSet/>
      <dgm:spPr/>
      <dgm:t>
        <a:bodyPr/>
        <a:lstStyle/>
        <a:p>
          <a:endParaRPr lang="en-US"/>
        </a:p>
      </dgm:t>
    </dgm:pt>
    <dgm:pt modelId="{EA93A28D-F0D4-493B-9F85-B424A3ACB6CE}" type="sibTrans" cxnId="{A0E1789B-52B4-48B0-BD28-BDC9C80FAFBC}">
      <dgm:prSet/>
      <dgm:spPr/>
      <dgm:t>
        <a:bodyPr/>
        <a:lstStyle/>
        <a:p>
          <a:endParaRPr lang="en-US"/>
        </a:p>
      </dgm:t>
    </dgm:pt>
    <dgm:pt modelId="{67FA9D79-E8EE-4070-B076-2B61781578B8}">
      <dgm:prSet/>
      <dgm:spPr>
        <a:solidFill>
          <a:schemeClr val="tx1"/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Widen EUDR koolitus</a:t>
          </a:r>
          <a:endParaRPr lang="en-US"/>
        </a:p>
      </dgm:t>
    </dgm:pt>
    <dgm:pt modelId="{15455D43-B99B-4365-8EE1-DFACE0FDDA6F}" type="parTrans" cxnId="{5BABB7E3-A39B-4A85-92FD-4D17BF024653}">
      <dgm:prSet/>
      <dgm:spPr/>
      <dgm:t>
        <a:bodyPr/>
        <a:lstStyle/>
        <a:p>
          <a:endParaRPr lang="en-US"/>
        </a:p>
      </dgm:t>
    </dgm:pt>
    <dgm:pt modelId="{9DDAD158-99BA-4429-8CE0-58CD57226998}" type="sibTrans" cxnId="{5BABB7E3-A39B-4A85-92FD-4D17BF024653}">
      <dgm:prSet/>
      <dgm:spPr/>
      <dgm:t>
        <a:bodyPr/>
        <a:lstStyle/>
        <a:p>
          <a:endParaRPr lang="en-US"/>
        </a:p>
      </dgm:t>
    </dgm:pt>
    <dgm:pt modelId="{3211C7E7-0ACA-46A4-8A1D-AB30AB0DCD3F}">
      <dgm:prSet/>
      <dgm:spPr>
        <a:solidFill>
          <a:schemeClr val="tx1"/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NOBE Interiors | NBFI Production OÜ </a:t>
          </a:r>
          <a:endParaRPr lang="en-US"/>
        </a:p>
      </dgm:t>
    </dgm:pt>
    <dgm:pt modelId="{1F84AE70-BC09-4DB2-9857-1E5F96B4BE55}" type="parTrans" cxnId="{047D7563-FD4B-47F2-A827-69439C6C2A0D}">
      <dgm:prSet/>
      <dgm:spPr/>
      <dgm:t>
        <a:bodyPr/>
        <a:lstStyle/>
        <a:p>
          <a:endParaRPr lang="en-US"/>
        </a:p>
      </dgm:t>
    </dgm:pt>
    <dgm:pt modelId="{B1EFEA90-1440-4FE3-B95D-B5C57C4884FB}" type="sibTrans" cxnId="{047D7563-FD4B-47F2-A827-69439C6C2A0D}">
      <dgm:prSet/>
      <dgm:spPr/>
      <dgm:t>
        <a:bodyPr/>
        <a:lstStyle/>
        <a:p>
          <a:endParaRPr lang="en-US"/>
        </a:p>
      </dgm:t>
    </dgm:pt>
    <dgm:pt modelId="{DDD3B2F4-E043-46B1-BCAA-B864383771DA}">
      <dgm:prSet/>
      <dgm:spPr>
        <a:solidFill>
          <a:schemeClr val="tx1"/>
        </a:solidFill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Plaat Detail OÜ</a:t>
          </a:r>
          <a:endParaRPr lang="en-US"/>
        </a:p>
      </dgm:t>
    </dgm:pt>
    <dgm:pt modelId="{8EF98840-696F-40B6-923B-D39ECD624961}" type="parTrans" cxnId="{784D73B5-C0CE-4EC9-A5C3-0C0170D46957}">
      <dgm:prSet/>
      <dgm:spPr/>
      <dgm:t>
        <a:bodyPr/>
        <a:lstStyle/>
        <a:p>
          <a:endParaRPr lang="en-US"/>
        </a:p>
      </dgm:t>
    </dgm:pt>
    <dgm:pt modelId="{CAF7A35B-A8BB-4D85-BAC6-BA987DD18EF7}" type="sibTrans" cxnId="{784D73B5-C0CE-4EC9-A5C3-0C0170D46957}">
      <dgm:prSet/>
      <dgm:spPr/>
      <dgm:t>
        <a:bodyPr/>
        <a:lstStyle/>
        <a:p>
          <a:endParaRPr lang="en-US"/>
        </a:p>
      </dgm:t>
    </dgm:pt>
    <dgm:pt modelId="{89BAC134-CB9F-490C-B51E-E85954BF15AC}" type="pres">
      <dgm:prSet presAssocID="{D66D960D-51D9-4468-885B-AB7CD97FEC69}" presName="linear" presStyleCnt="0">
        <dgm:presLayoutVars>
          <dgm:dir/>
          <dgm:animLvl val="lvl"/>
          <dgm:resizeHandles val="exact"/>
        </dgm:presLayoutVars>
      </dgm:prSet>
      <dgm:spPr/>
    </dgm:pt>
    <dgm:pt modelId="{7316CF80-4090-4F45-87AF-26C21C0BD8C1}" type="pres">
      <dgm:prSet presAssocID="{9AE38715-66B9-498C-A46A-C72A8AECE630}" presName="parentLin" presStyleCnt="0"/>
      <dgm:spPr/>
    </dgm:pt>
    <dgm:pt modelId="{DB730D5A-38AC-4CB0-9018-FC82014DB886}" type="pres">
      <dgm:prSet presAssocID="{9AE38715-66B9-498C-A46A-C72A8AECE630}" presName="parentLeftMargin" presStyleLbl="node1" presStyleIdx="0" presStyleCnt="8"/>
      <dgm:spPr/>
    </dgm:pt>
    <dgm:pt modelId="{D4E92750-1BBF-4379-A899-07E7A8226C41}" type="pres">
      <dgm:prSet presAssocID="{9AE38715-66B9-498C-A46A-C72A8AECE630}" presName="parentText" presStyleLbl="node1" presStyleIdx="0" presStyleCnt="8" custLinFactNeighborY="9531">
        <dgm:presLayoutVars>
          <dgm:chMax val="0"/>
          <dgm:bulletEnabled val="1"/>
        </dgm:presLayoutVars>
      </dgm:prSet>
      <dgm:spPr/>
    </dgm:pt>
    <dgm:pt modelId="{6689B1E4-4161-437D-BB62-26A0525ED471}" type="pres">
      <dgm:prSet presAssocID="{9AE38715-66B9-498C-A46A-C72A8AECE630}" presName="negativeSpace" presStyleCnt="0"/>
      <dgm:spPr/>
    </dgm:pt>
    <dgm:pt modelId="{D3257739-7B7B-4552-9C9E-735600C5D21A}" type="pres">
      <dgm:prSet presAssocID="{9AE38715-66B9-498C-A46A-C72A8AECE630}" presName="childText" presStyleLbl="conFgAcc1" presStyleIdx="0" presStyleCnt="8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softEdge rad="31750"/>
        </a:effectLst>
      </dgm:spPr>
    </dgm:pt>
    <dgm:pt modelId="{ACE486AE-7CB9-4041-AA4B-20E93534A16B}" type="pres">
      <dgm:prSet presAssocID="{87753B2A-B8B9-4534-8CFA-0C7F7E7A5A99}" presName="spaceBetweenRectangles" presStyleCnt="0"/>
      <dgm:spPr/>
    </dgm:pt>
    <dgm:pt modelId="{ABA03175-DA92-4199-ABA8-0A7AE7A6EBD6}" type="pres">
      <dgm:prSet presAssocID="{0425A72B-197F-47AC-B9C1-2EE674991833}" presName="parentLin" presStyleCnt="0"/>
      <dgm:spPr/>
    </dgm:pt>
    <dgm:pt modelId="{2E1229A8-BAAA-4E65-98C3-B9D7C17FCE80}" type="pres">
      <dgm:prSet presAssocID="{0425A72B-197F-47AC-B9C1-2EE674991833}" presName="parentLeftMargin" presStyleLbl="node1" presStyleIdx="0" presStyleCnt="8"/>
      <dgm:spPr/>
    </dgm:pt>
    <dgm:pt modelId="{5169F6D4-D2E2-4FF3-8E68-61351598150C}" type="pres">
      <dgm:prSet presAssocID="{0425A72B-197F-47AC-B9C1-2EE67499183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245BD55-BDE7-4530-BBB1-D50536E41213}" type="pres">
      <dgm:prSet presAssocID="{0425A72B-197F-47AC-B9C1-2EE674991833}" presName="negativeSpace" presStyleCnt="0"/>
      <dgm:spPr/>
    </dgm:pt>
    <dgm:pt modelId="{BC228125-FD41-412E-A654-4187988780D8}" type="pres">
      <dgm:prSet presAssocID="{0425A72B-197F-47AC-B9C1-2EE674991833}" presName="childText" presStyleLbl="conFgAcc1" presStyleIdx="1" presStyleCnt="8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softEdge rad="31750"/>
        </a:effectLst>
      </dgm:spPr>
    </dgm:pt>
    <dgm:pt modelId="{0631EEA9-4D5B-4669-9C05-595E8B3E6725}" type="pres">
      <dgm:prSet presAssocID="{DAC025FD-9F14-4647-BA76-C2BD7178B417}" presName="spaceBetweenRectangles" presStyleCnt="0"/>
      <dgm:spPr/>
    </dgm:pt>
    <dgm:pt modelId="{5C9F8D44-75E8-474D-AFF6-4E533270A52F}" type="pres">
      <dgm:prSet presAssocID="{815A1BE4-E036-49AB-AD1D-28F36D66BC6E}" presName="parentLin" presStyleCnt="0"/>
      <dgm:spPr/>
    </dgm:pt>
    <dgm:pt modelId="{1BB3C7BA-F851-407B-8D35-B4F823C9DF33}" type="pres">
      <dgm:prSet presAssocID="{815A1BE4-E036-49AB-AD1D-28F36D66BC6E}" presName="parentLeftMargin" presStyleLbl="node1" presStyleIdx="1" presStyleCnt="8"/>
      <dgm:spPr/>
    </dgm:pt>
    <dgm:pt modelId="{5287F1A2-6881-434B-BA81-D7273EBFE1D3}" type="pres">
      <dgm:prSet presAssocID="{815A1BE4-E036-49AB-AD1D-28F36D66BC6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0371CB1-8A7A-46AD-A0F9-F18F10D19899}" type="pres">
      <dgm:prSet presAssocID="{815A1BE4-E036-49AB-AD1D-28F36D66BC6E}" presName="negativeSpace" presStyleCnt="0"/>
      <dgm:spPr/>
    </dgm:pt>
    <dgm:pt modelId="{71C32892-0792-4C0B-9489-ED6E178D2F55}" type="pres">
      <dgm:prSet presAssocID="{815A1BE4-E036-49AB-AD1D-28F36D66BC6E}" presName="childText" presStyleLbl="conFgAcc1" presStyleIdx="2" presStyleCnt="8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softEdge rad="31750"/>
        </a:effectLst>
      </dgm:spPr>
    </dgm:pt>
    <dgm:pt modelId="{2FB81382-BE8D-4E2E-B82B-3D3F340ED132}" type="pres">
      <dgm:prSet presAssocID="{02C901E9-D1F2-4CBD-A928-77268F52CEBC}" presName="spaceBetweenRectangles" presStyleCnt="0"/>
      <dgm:spPr/>
    </dgm:pt>
    <dgm:pt modelId="{B186B36E-CEE8-48DE-A0DB-326A71C9E175}" type="pres">
      <dgm:prSet presAssocID="{8E2B6D0F-358C-42A7-AC08-82DCEE2853E7}" presName="parentLin" presStyleCnt="0"/>
      <dgm:spPr/>
    </dgm:pt>
    <dgm:pt modelId="{CD2D0B52-537A-4E7E-9A8F-4713CFA81373}" type="pres">
      <dgm:prSet presAssocID="{8E2B6D0F-358C-42A7-AC08-82DCEE2853E7}" presName="parentLeftMargin" presStyleLbl="node1" presStyleIdx="2" presStyleCnt="8"/>
      <dgm:spPr/>
    </dgm:pt>
    <dgm:pt modelId="{894087C6-EC25-46B5-95CF-56DD91E7CF8B}" type="pres">
      <dgm:prSet presAssocID="{8E2B6D0F-358C-42A7-AC08-82DCEE2853E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988430D-D08F-4C18-864C-7F1A6C48AFCD}" type="pres">
      <dgm:prSet presAssocID="{8E2B6D0F-358C-42A7-AC08-82DCEE2853E7}" presName="negativeSpace" presStyleCnt="0"/>
      <dgm:spPr/>
    </dgm:pt>
    <dgm:pt modelId="{8331E261-3B52-4C51-9302-FB384EF629EC}" type="pres">
      <dgm:prSet presAssocID="{8E2B6D0F-358C-42A7-AC08-82DCEE2853E7}" presName="childText" presStyleLbl="conFgAcc1" presStyleIdx="3" presStyleCnt="8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softEdge rad="31750"/>
        </a:effectLst>
      </dgm:spPr>
    </dgm:pt>
    <dgm:pt modelId="{926F8B36-77BE-4B22-A95F-472468B388C9}" type="pres">
      <dgm:prSet presAssocID="{BA519D65-C210-43CB-8DE0-A7AB29F340F8}" presName="spaceBetweenRectangles" presStyleCnt="0"/>
      <dgm:spPr/>
    </dgm:pt>
    <dgm:pt modelId="{0AD0F379-629C-4CF5-8B58-2DC1381A01BF}" type="pres">
      <dgm:prSet presAssocID="{4CA5639B-F23F-49D3-9767-C347CFC54F72}" presName="parentLin" presStyleCnt="0"/>
      <dgm:spPr/>
    </dgm:pt>
    <dgm:pt modelId="{E3E256E8-58B2-40EA-9C60-8EA012FF7827}" type="pres">
      <dgm:prSet presAssocID="{4CA5639B-F23F-49D3-9767-C347CFC54F72}" presName="parentLeftMargin" presStyleLbl="node1" presStyleIdx="3" presStyleCnt="8"/>
      <dgm:spPr/>
    </dgm:pt>
    <dgm:pt modelId="{56ABB40F-AEAC-4F25-A246-AF0646BDAFC0}" type="pres">
      <dgm:prSet presAssocID="{4CA5639B-F23F-49D3-9767-C347CFC54F7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245208E-B5C2-439D-B451-44E1B5BE4006}" type="pres">
      <dgm:prSet presAssocID="{4CA5639B-F23F-49D3-9767-C347CFC54F72}" presName="negativeSpace" presStyleCnt="0"/>
      <dgm:spPr/>
    </dgm:pt>
    <dgm:pt modelId="{1DE8D245-CB23-4097-B3C5-F4F72E447B7D}" type="pres">
      <dgm:prSet presAssocID="{4CA5639B-F23F-49D3-9767-C347CFC54F72}" presName="childText" presStyleLbl="conFgAcc1" presStyleIdx="4" presStyleCnt="8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softEdge rad="31750"/>
        </a:effectLst>
      </dgm:spPr>
    </dgm:pt>
    <dgm:pt modelId="{F30ED109-AF62-41BD-ADFC-03BB6F121034}" type="pres">
      <dgm:prSet presAssocID="{EA93A28D-F0D4-493B-9F85-B424A3ACB6CE}" presName="spaceBetweenRectangles" presStyleCnt="0"/>
      <dgm:spPr/>
    </dgm:pt>
    <dgm:pt modelId="{79F0EE74-0C11-4EC4-87C8-81FED1EAA8E4}" type="pres">
      <dgm:prSet presAssocID="{67FA9D79-E8EE-4070-B076-2B61781578B8}" presName="parentLin" presStyleCnt="0"/>
      <dgm:spPr/>
    </dgm:pt>
    <dgm:pt modelId="{35254328-0F01-475A-86D0-C5EDCB965DE9}" type="pres">
      <dgm:prSet presAssocID="{67FA9D79-E8EE-4070-B076-2B61781578B8}" presName="parentLeftMargin" presStyleLbl="node1" presStyleIdx="4" presStyleCnt="8"/>
      <dgm:spPr/>
    </dgm:pt>
    <dgm:pt modelId="{87FC7200-44B4-4C43-9A6B-EF396CC73292}" type="pres">
      <dgm:prSet presAssocID="{67FA9D79-E8EE-4070-B076-2B61781578B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E049012-49CC-4091-B2DD-A20F34BECA49}" type="pres">
      <dgm:prSet presAssocID="{67FA9D79-E8EE-4070-B076-2B61781578B8}" presName="negativeSpace" presStyleCnt="0"/>
      <dgm:spPr/>
    </dgm:pt>
    <dgm:pt modelId="{8D4D6695-E770-43F6-927C-2C3AD76FBA0F}" type="pres">
      <dgm:prSet presAssocID="{67FA9D79-E8EE-4070-B076-2B61781578B8}" presName="childText" presStyleLbl="conFgAcc1" presStyleIdx="5" presStyleCnt="8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softEdge rad="31750"/>
        </a:effectLst>
      </dgm:spPr>
    </dgm:pt>
    <dgm:pt modelId="{922ED2AE-8D32-4BC0-B2EF-3BED34B3500E}" type="pres">
      <dgm:prSet presAssocID="{9DDAD158-99BA-4429-8CE0-58CD57226998}" presName="spaceBetweenRectangles" presStyleCnt="0"/>
      <dgm:spPr/>
    </dgm:pt>
    <dgm:pt modelId="{D88EA8C7-8713-4002-B50D-4D2A27C95877}" type="pres">
      <dgm:prSet presAssocID="{3211C7E7-0ACA-46A4-8A1D-AB30AB0DCD3F}" presName="parentLin" presStyleCnt="0"/>
      <dgm:spPr/>
    </dgm:pt>
    <dgm:pt modelId="{B27C56CB-3C9D-4B6C-82BD-C9E039523699}" type="pres">
      <dgm:prSet presAssocID="{3211C7E7-0ACA-46A4-8A1D-AB30AB0DCD3F}" presName="parentLeftMargin" presStyleLbl="node1" presStyleIdx="5" presStyleCnt="8"/>
      <dgm:spPr/>
    </dgm:pt>
    <dgm:pt modelId="{B5EC29F3-B788-443D-9667-5AC00E65D9F3}" type="pres">
      <dgm:prSet presAssocID="{3211C7E7-0ACA-46A4-8A1D-AB30AB0DCD3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0F59272-0F42-41EA-8213-99CB1AA61278}" type="pres">
      <dgm:prSet presAssocID="{3211C7E7-0ACA-46A4-8A1D-AB30AB0DCD3F}" presName="negativeSpace" presStyleCnt="0"/>
      <dgm:spPr/>
    </dgm:pt>
    <dgm:pt modelId="{EDED5B59-9EEA-4D6D-9E86-D6FA2FDCDA15}" type="pres">
      <dgm:prSet presAssocID="{3211C7E7-0ACA-46A4-8A1D-AB30AB0DCD3F}" presName="childText" presStyleLbl="conFgAcc1" presStyleIdx="6" presStyleCnt="8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softEdge rad="31750"/>
        </a:effectLst>
      </dgm:spPr>
    </dgm:pt>
    <dgm:pt modelId="{40657B06-DB27-4F05-BEDE-1C6F23CE4BA3}" type="pres">
      <dgm:prSet presAssocID="{B1EFEA90-1440-4FE3-B95D-B5C57C4884FB}" presName="spaceBetweenRectangles" presStyleCnt="0"/>
      <dgm:spPr/>
    </dgm:pt>
    <dgm:pt modelId="{A582D7C2-4DC7-4697-AF40-F3BCEC2578B0}" type="pres">
      <dgm:prSet presAssocID="{DDD3B2F4-E043-46B1-BCAA-B864383771DA}" presName="parentLin" presStyleCnt="0"/>
      <dgm:spPr/>
    </dgm:pt>
    <dgm:pt modelId="{EE5A8AE7-579B-4CC3-8EC4-338BEC1A5F4A}" type="pres">
      <dgm:prSet presAssocID="{DDD3B2F4-E043-46B1-BCAA-B864383771DA}" presName="parentLeftMargin" presStyleLbl="node1" presStyleIdx="6" presStyleCnt="8"/>
      <dgm:spPr/>
    </dgm:pt>
    <dgm:pt modelId="{A91178EE-9A31-4F29-BCAC-CBAC7BD7FE3E}" type="pres">
      <dgm:prSet presAssocID="{DDD3B2F4-E043-46B1-BCAA-B864383771DA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3F698821-B854-4725-BBB2-E76F63525974}" type="pres">
      <dgm:prSet presAssocID="{DDD3B2F4-E043-46B1-BCAA-B864383771DA}" presName="negativeSpace" presStyleCnt="0"/>
      <dgm:spPr/>
    </dgm:pt>
    <dgm:pt modelId="{D4B71BB7-803E-4A01-A1B9-DCC640BC7F8C}" type="pres">
      <dgm:prSet presAssocID="{DDD3B2F4-E043-46B1-BCAA-B864383771DA}" presName="childText" presStyleLbl="conFgAcc1" presStyleIdx="7" presStyleCnt="8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effectLst>
          <a:softEdge rad="31750"/>
        </a:effectLst>
      </dgm:spPr>
    </dgm:pt>
  </dgm:ptLst>
  <dgm:cxnLst>
    <dgm:cxn modelId="{60D11215-DD20-4916-A327-6B2AB731157C}" type="presOf" srcId="{3211C7E7-0ACA-46A4-8A1D-AB30AB0DCD3F}" destId="{B27C56CB-3C9D-4B6C-82BD-C9E039523699}" srcOrd="0" destOrd="0" presId="urn:microsoft.com/office/officeart/2005/8/layout/list1"/>
    <dgm:cxn modelId="{12548315-A0A1-47D2-8E63-D0448DC7FBDD}" type="presOf" srcId="{67FA9D79-E8EE-4070-B076-2B61781578B8}" destId="{87FC7200-44B4-4C43-9A6B-EF396CC73292}" srcOrd="1" destOrd="0" presId="urn:microsoft.com/office/officeart/2005/8/layout/list1"/>
    <dgm:cxn modelId="{C10EA41B-0001-4ED5-9D1F-A536ED3B53F0}" srcId="{D66D960D-51D9-4468-885B-AB7CD97FEC69}" destId="{815A1BE4-E036-49AB-AD1D-28F36D66BC6E}" srcOrd="2" destOrd="0" parTransId="{22BE52B8-3183-427D-8A56-8F3992C9C811}" sibTransId="{02C901E9-D1F2-4CBD-A928-77268F52CEBC}"/>
    <dgm:cxn modelId="{F12B3225-2D29-406D-A598-A1C2062B94E0}" type="presOf" srcId="{D66D960D-51D9-4468-885B-AB7CD97FEC69}" destId="{89BAC134-CB9F-490C-B51E-E85954BF15AC}" srcOrd="0" destOrd="0" presId="urn:microsoft.com/office/officeart/2005/8/layout/list1"/>
    <dgm:cxn modelId="{7C4C2131-42A0-4EAB-A89F-905915839929}" type="presOf" srcId="{4CA5639B-F23F-49D3-9767-C347CFC54F72}" destId="{E3E256E8-58B2-40EA-9C60-8EA012FF7827}" srcOrd="0" destOrd="0" presId="urn:microsoft.com/office/officeart/2005/8/layout/list1"/>
    <dgm:cxn modelId="{9118F734-1FB9-4EC0-B502-600A09B51C04}" type="presOf" srcId="{0425A72B-197F-47AC-B9C1-2EE674991833}" destId="{5169F6D4-D2E2-4FF3-8E68-61351598150C}" srcOrd="1" destOrd="0" presId="urn:microsoft.com/office/officeart/2005/8/layout/list1"/>
    <dgm:cxn modelId="{B64AC15E-2C8B-4E4E-A027-2821077D5211}" type="presOf" srcId="{4CA5639B-F23F-49D3-9767-C347CFC54F72}" destId="{56ABB40F-AEAC-4F25-A246-AF0646BDAFC0}" srcOrd="1" destOrd="0" presId="urn:microsoft.com/office/officeart/2005/8/layout/list1"/>
    <dgm:cxn modelId="{FCAB155F-3B5E-4FC0-9596-D327BA262C2A}" type="presOf" srcId="{815A1BE4-E036-49AB-AD1D-28F36D66BC6E}" destId="{5287F1A2-6881-434B-BA81-D7273EBFE1D3}" srcOrd="1" destOrd="0" presId="urn:microsoft.com/office/officeart/2005/8/layout/list1"/>
    <dgm:cxn modelId="{047D7563-FD4B-47F2-A827-69439C6C2A0D}" srcId="{D66D960D-51D9-4468-885B-AB7CD97FEC69}" destId="{3211C7E7-0ACA-46A4-8A1D-AB30AB0DCD3F}" srcOrd="6" destOrd="0" parTransId="{1F84AE70-BC09-4DB2-9857-1E5F96B4BE55}" sibTransId="{B1EFEA90-1440-4FE3-B95D-B5C57C4884FB}"/>
    <dgm:cxn modelId="{E6C4BD72-6179-4922-9345-AE8AE8CD28A6}" srcId="{D66D960D-51D9-4468-885B-AB7CD97FEC69}" destId="{8E2B6D0F-358C-42A7-AC08-82DCEE2853E7}" srcOrd="3" destOrd="0" parTransId="{13008DF8-6FE9-4B65-8CE4-FC66630C69C4}" sibTransId="{BA519D65-C210-43CB-8DE0-A7AB29F340F8}"/>
    <dgm:cxn modelId="{57AAE453-C2A3-4862-BFD5-C8AEF1D7825C}" type="presOf" srcId="{DDD3B2F4-E043-46B1-BCAA-B864383771DA}" destId="{A91178EE-9A31-4F29-BCAC-CBAC7BD7FE3E}" srcOrd="1" destOrd="0" presId="urn:microsoft.com/office/officeart/2005/8/layout/list1"/>
    <dgm:cxn modelId="{66BE5978-F208-4F41-9792-6BAD25A678A5}" type="presOf" srcId="{8E2B6D0F-358C-42A7-AC08-82DCEE2853E7}" destId="{894087C6-EC25-46B5-95CF-56DD91E7CF8B}" srcOrd="1" destOrd="0" presId="urn:microsoft.com/office/officeart/2005/8/layout/list1"/>
    <dgm:cxn modelId="{C1D4AD7B-DA0C-41F3-8C45-D54186D8DAA1}" type="presOf" srcId="{9AE38715-66B9-498C-A46A-C72A8AECE630}" destId="{DB730D5A-38AC-4CB0-9018-FC82014DB886}" srcOrd="0" destOrd="0" presId="urn:microsoft.com/office/officeart/2005/8/layout/list1"/>
    <dgm:cxn modelId="{A0E1789B-52B4-48B0-BD28-BDC9C80FAFBC}" srcId="{D66D960D-51D9-4468-885B-AB7CD97FEC69}" destId="{4CA5639B-F23F-49D3-9767-C347CFC54F72}" srcOrd="4" destOrd="0" parTransId="{6C7C713D-B61F-4EF6-8C0A-3B191B82914A}" sibTransId="{EA93A28D-F0D4-493B-9F85-B424A3ACB6CE}"/>
    <dgm:cxn modelId="{331303B1-47EF-402E-AB3A-155C85616E3B}" type="presOf" srcId="{67FA9D79-E8EE-4070-B076-2B61781578B8}" destId="{35254328-0F01-475A-86D0-C5EDCB965DE9}" srcOrd="0" destOrd="0" presId="urn:microsoft.com/office/officeart/2005/8/layout/list1"/>
    <dgm:cxn modelId="{784D73B5-C0CE-4EC9-A5C3-0C0170D46957}" srcId="{D66D960D-51D9-4468-885B-AB7CD97FEC69}" destId="{DDD3B2F4-E043-46B1-BCAA-B864383771DA}" srcOrd="7" destOrd="0" parTransId="{8EF98840-696F-40B6-923B-D39ECD624961}" sibTransId="{CAF7A35B-A8BB-4D85-BAC6-BA987DD18EF7}"/>
    <dgm:cxn modelId="{C04D73C6-378B-44E3-9E51-034801365A3F}" type="presOf" srcId="{815A1BE4-E036-49AB-AD1D-28F36D66BC6E}" destId="{1BB3C7BA-F851-407B-8D35-B4F823C9DF33}" srcOrd="0" destOrd="0" presId="urn:microsoft.com/office/officeart/2005/8/layout/list1"/>
    <dgm:cxn modelId="{2ED688D0-2AB4-4793-8FE2-4DFE9AD98FBE}" srcId="{D66D960D-51D9-4468-885B-AB7CD97FEC69}" destId="{0425A72B-197F-47AC-B9C1-2EE674991833}" srcOrd="1" destOrd="0" parTransId="{8B296A44-938B-4AB6-A980-0132C5D5923D}" sibTransId="{DAC025FD-9F14-4647-BA76-C2BD7178B417}"/>
    <dgm:cxn modelId="{A4469AD1-B8E9-4BAF-A8AE-05AFD266D3CA}" srcId="{D66D960D-51D9-4468-885B-AB7CD97FEC69}" destId="{9AE38715-66B9-498C-A46A-C72A8AECE630}" srcOrd="0" destOrd="0" parTransId="{FC01BF0B-6CB5-452C-B092-EF1AD4466456}" sibTransId="{87753B2A-B8B9-4534-8CFA-0C7F7E7A5A99}"/>
    <dgm:cxn modelId="{98185FD8-442E-491C-99B7-1491EAA8DD03}" type="presOf" srcId="{3211C7E7-0ACA-46A4-8A1D-AB30AB0DCD3F}" destId="{B5EC29F3-B788-443D-9667-5AC00E65D9F3}" srcOrd="1" destOrd="0" presId="urn:microsoft.com/office/officeart/2005/8/layout/list1"/>
    <dgm:cxn modelId="{B1214ADA-4398-4968-81FF-9FC9802FC5F2}" type="presOf" srcId="{8E2B6D0F-358C-42A7-AC08-82DCEE2853E7}" destId="{CD2D0B52-537A-4E7E-9A8F-4713CFA81373}" srcOrd="0" destOrd="0" presId="urn:microsoft.com/office/officeart/2005/8/layout/list1"/>
    <dgm:cxn modelId="{5B9D08E2-C448-4E2A-8334-03F567A6137D}" type="presOf" srcId="{9AE38715-66B9-498C-A46A-C72A8AECE630}" destId="{D4E92750-1BBF-4379-A899-07E7A8226C41}" srcOrd="1" destOrd="0" presId="urn:microsoft.com/office/officeart/2005/8/layout/list1"/>
    <dgm:cxn modelId="{5BABB7E3-A39B-4A85-92FD-4D17BF024653}" srcId="{D66D960D-51D9-4468-885B-AB7CD97FEC69}" destId="{67FA9D79-E8EE-4070-B076-2B61781578B8}" srcOrd="5" destOrd="0" parTransId="{15455D43-B99B-4365-8EE1-DFACE0FDDA6F}" sibTransId="{9DDAD158-99BA-4429-8CE0-58CD57226998}"/>
    <dgm:cxn modelId="{AA5BDFED-62DB-424C-9038-BBDE6C124E32}" type="presOf" srcId="{DDD3B2F4-E043-46B1-BCAA-B864383771DA}" destId="{EE5A8AE7-579B-4CC3-8EC4-338BEC1A5F4A}" srcOrd="0" destOrd="0" presId="urn:microsoft.com/office/officeart/2005/8/layout/list1"/>
    <dgm:cxn modelId="{26BADAF5-F658-46BA-8D16-755E17A600CA}" type="presOf" srcId="{0425A72B-197F-47AC-B9C1-2EE674991833}" destId="{2E1229A8-BAAA-4E65-98C3-B9D7C17FCE80}" srcOrd="0" destOrd="0" presId="urn:microsoft.com/office/officeart/2005/8/layout/list1"/>
    <dgm:cxn modelId="{302A7781-0E93-4914-8EC8-3ED7E06D34CF}" type="presParOf" srcId="{89BAC134-CB9F-490C-B51E-E85954BF15AC}" destId="{7316CF80-4090-4F45-87AF-26C21C0BD8C1}" srcOrd="0" destOrd="0" presId="urn:microsoft.com/office/officeart/2005/8/layout/list1"/>
    <dgm:cxn modelId="{2642D362-0B37-4328-AD43-E8B1501193EA}" type="presParOf" srcId="{7316CF80-4090-4F45-87AF-26C21C0BD8C1}" destId="{DB730D5A-38AC-4CB0-9018-FC82014DB886}" srcOrd="0" destOrd="0" presId="urn:microsoft.com/office/officeart/2005/8/layout/list1"/>
    <dgm:cxn modelId="{C8537C45-71B8-4158-9020-4E5DC2D3C0C9}" type="presParOf" srcId="{7316CF80-4090-4F45-87AF-26C21C0BD8C1}" destId="{D4E92750-1BBF-4379-A899-07E7A8226C41}" srcOrd="1" destOrd="0" presId="urn:microsoft.com/office/officeart/2005/8/layout/list1"/>
    <dgm:cxn modelId="{529E9E98-085F-41F8-9DAE-DEBE277956A2}" type="presParOf" srcId="{89BAC134-CB9F-490C-B51E-E85954BF15AC}" destId="{6689B1E4-4161-437D-BB62-26A0525ED471}" srcOrd="1" destOrd="0" presId="urn:microsoft.com/office/officeart/2005/8/layout/list1"/>
    <dgm:cxn modelId="{6B2E8C15-4F02-4728-ACC2-7C6C853826D4}" type="presParOf" srcId="{89BAC134-CB9F-490C-B51E-E85954BF15AC}" destId="{D3257739-7B7B-4552-9C9E-735600C5D21A}" srcOrd="2" destOrd="0" presId="urn:microsoft.com/office/officeart/2005/8/layout/list1"/>
    <dgm:cxn modelId="{D5946E74-2420-4630-890B-6C4CFD274E65}" type="presParOf" srcId="{89BAC134-CB9F-490C-B51E-E85954BF15AC}" destId="{ACE486AE-7CB9-4041-AA4B-20E93534A16B}" srcOrd="3" destOrd="0" presId="urn:microsoft.com/office/officeart/2005/8/layout/list1"/>
    <dgm:cxn modelId="{F440B8F1-DCA7-454C-BC80-4F91A54568C4}" type="presParOf" srcId="{89BAC134-CB9F-490C-B51E-E85954BF15AC}" destId="{ABA03175-DA92-4199-ABA8-0A7AE7A6EBD6}" srcOrd="4" destOrd="0" presId="urn:microsoft.com/office/officeart/2005/8/layout/list1"/>
    <dgm:cxn modelId="{FCEE9A0F-58EE-4E2D-B8D1-B670F6BF2FC2}" type="presParOf" srcId="{ABA03175-DA92-4199-ABA8-0A7AE7A6EBD6}" destId="{2E1229A8-BAAA-4E65-98C3-B9D7C17FCE80}" srcOrd="0" destOrd="0" presId="urn:microsoft.com/office/officeart/2005/8/layout/list1"/>
    <dgm:cxn modelId="{72D93C37-CD24-44FF-9C3A-0A5AE9E1D4A9}" type="presParOf" srcId="{ABA03175-DA92-4199-ABA8-0A7AE7A6EBD6}" destId="{5169F6D4-D2E2-4FF3-8E68-61351598150C}" srcOrd="1" destOrd="0" presId="urn:microsoft.com/office/officeart/2005/8/layout/list1"/>
    <dgm:cxn modelId="{5AD2B8D9-2830-4216-9C25-991103F4962F}" type="presParOf" srcId="{89BAC134-CB9F-490C-B51E-E85954BF15AC}" destId="{9245BD55-BDE7-4530-BBB1-D50536E41213}" srcOrd="5" destOrd="0" presId="urn:microsoft.com/office/officeart/2005/8/layout/list1"/>
    <dgm:cxn modelId="{22472032-6249-427C-88CD-99C80BB7BD66}" type="presParOf" srcId="{89BAC134-CB9F-490C-B51E-E85954BF15AC}" destId="{BC228125-FD41-412E-A654-4187988780D8}" srcOrd="6" destOrd="0" presId="urn:microsoft.com/office/officeart/2005/8/layout/list1"/>
    <dgm:cxn modelId="{32DDEDD6-165C-458D-BA34-EE3C744298E9}" type="presParOf" srcId="{89BAC134-CB9F-490C-B51E-E85954BF15AC}" destId="{0631EEA9-4D5B-4669-9C05-595E8B3E6725}" srcOrd="7" destOrd="0" presId="urn:microsoft.com/office/officeart/2005/8/layout/list1"/>
    <dgm:cxn modelId="{D9B78895-9269-4C3F-A32D-DA8A2733A23C}" type="presParOf" srcId="{89BAC134-CB9F-490C-B51E-E85954BF15AC}" destId="{5C9F8D44-75E8-474D-AFF6-4E533270A52F}" srcOrd="8" destOrd="0" presId="urn:microsoft.com/office/officeart/2005/8/layout/list1"/>
    <dgm:cxn modelId="{E062DABA-0648-42A8-89FD-431D212E16F1}" type="presParOf" srcId="{5C9F8D44-75E8-474D-AFF6-4E533270A52F}" destId="{1BB3C7BA-F851-407B-8D35-B4F823C9DF33}" srcOrd="0" destOrd="0" presId="urn:microsoft.com/office/officeart/2005/8/layout/list1"/>
    <dgm:cxn modelId="{58670BE6-09A4-41C7-9228-A8A7B065DF8D}" type="presParOf" srcId="{5C9F8D44-75E8-474D-AFF6-4E533270A52F}" destId="{5287F1A2-6881-434B-BA81-D7273EBFE1D3}" srcOrd="1" destOrd="0" presId="urn:microsoft.com/office/officeart/2005/8/layout/list1"/>
    <dgm:cxn modelId="{2D60E766-484E-4EAE-9929-95651A627D93}" type="presParOf" srcId="{89BAC134-CB9F-490C-B51E-E85954BF15AC}" destId="{A0371CB1-8A7A-46AD-A0F9-F18F10D19899}" srcOrd="9" destOrd="0" presId="urn:microsoft.com/office/officeart/2005/8/layout/list1"/>
    <dgm:cxn modelId="{2BCDE421-0275-431D-84AE-6404A2DB0BA3}" type="presParOf" srcId="{89BAC134-CB9F-490C-B51E-E85954BF15AC}" destId="{71C32892-0792-4C0B-9489-ED6E178D2F55}" srcOrd="10" destOrd="0" presId="urn:microsoft.com/office/officeart/2005/8/layout/list1"/>
    <dgm:cxn modelId="{D9C26408-03A4-4D5B-9617-6D0CBD71A313}" type="presParOf" srcId="{89BAC134-CB9F-490C-B51E-E85954BF15AC}" destId="{2FB81382-BE8D-4E2E-B82B-3D3F340ED132}" srcOrd="11" destOrd="0" presId="urn:microsoft.com/office/officeart/2005/8/layout/list1"/>
    <dgm:cxn modelId="{2721CAA3-3425-4E1D-8B0E-8DCFDB14BB37}" type="presParOf" srcId="{89BAC134-CB9F-490C-B51E-E85954BF15AC}" destId="{B186B36E-CEE8-48DE-A0DB-326A71C9E175}" srcOrd="12" destOrd="0" presId="urn:microsoft.com/office/officeart/2005/8/layout/list1"/>
    <dgm:cxn modelId="{D7B5F03B-243E-416A-BF8B-64D85BE9962E}" type="presParOf" srcId="{B186B36E-CEE8-48DE-A0DB-326A71C9E175}" destId="{CD2D0B52-537A-4E7E-9A8F-4713CFA81373}" srcOrd="0" destOrd="0" presId="urn:microsoft.com/office/officeart/2005/8/layout/list1"/>
    <dgm:cxn modelId="{6548E872-F832-4E97-9EAF-B1350AEF4804}" type="presParOf" srcId="{B186B36E-CEE8-48DE-A0DB-326A71C9E175}" destId="{894087C6-EC25-46B5-95CF-56DD91E7CF8B}" srcOrd="1" destOrd="0" presId="urn:microsoft.com/office/officeart/2005/8/layout/list1"/>
    <dgm:cxn modelId="{413F0469-05B9-4948-B8FC-DA80877F597B}" type="presParOf" srcId="{89BAC134-CB9F-490C-B51E-E85954BF15AC}" destId="{F988430D-D08F-4C18-864C-7F1A6C48AFCD}" srcOrd="13" destOrd="0" presId="urn:microsoft.com/office/officeart/2005/8/layout/list1"/>
    <dgm:cxn modelId="{57C00DD3-7514-4EDC-AFCF-47395C6A5DD3}" type="presParOf" srcId="{89BAC134-CB9F-490C-B51E-E85954BF15AC}" destId="{8331E261-3B52-4C51-9302-FB384EF629EC}" srcOrd="14" destOrd="0" presId="urn:microsoft.com/office/officeart/2005/8/layout/list1"/>
    <dgm:cxn modelId="{B30B67C0-E73A-4E89-BD51-39FA0B44C8AC}" type="presParOf" srcId="{89BAC134-CB9F-490C-B51E-E85954BF15AC}" destId="{926F8B36-77BE-4B22-A95F-472468B388C9}" srcOrd="15" destOrd="0" presId="urn:microsoft.com/office/officeart/2005/8/layout/list1"/>
    <dgm:cxn modelId="{C9F4D55B-0CEE-4590-94A5-0B276B800137}" type="presParOf" srcId="{89BAC134-CB9F-490C-B51E-E85954BF15AC}" destId="{0AD0F379-629C-4CF5-8B58-2DC1381A01BF}" srcOrd="16" destOrd="0" presId="urn:microsoft.com/office/officeart/2005/8/layout/list1"/>
    <dgm:cxn modelId="{F6A5F79D-AF09-4AE7-B521-7964D92ABABA}" type="presParOf" srcId="{0AD0F379-629C-4CF5-8B58-2DC1381A01BF}" destId="{E3E256E8-58B2-40EA-9C60-8EA012FF7827}" srcOrd="0" destOrd="0" presId="urn:microsoft.com/office/officeart/2005/8/layout/list1"/>
    <dgm:cxn modelId="{6796D4F4-4FDB-4D69-8DC6-63B3EF6E0F56}" type="presParOf" srcId="{0AD0F379-629C-4CF5-8B58-2DC1381A01BF}" destId="{56ABB40F-AEAC-4F25-A246-AF0646BDAFC0}" srcOrd="1" destOrd="0" presId="urn:microsoft.com/office/officeart/2005/8/layout/list1"/>
    <dgm:cxn modelId="{36B1A1E0-AEC5-4D40-9814-344B9FCBAE21}" type="presParOf" srcId="{89BAC134-CB9F-490C-B51E-E85954BF15AC}" destId="{E245208E-B5C2-439D-B451-44E1B5BE4006}" srcOrd="17" destOrd="0" presId="urn:microsoft.com/office/officeart/2005/8/layout/list1"/>
    <dgm:cxn modelId="{4CA719D4-D91D-465E-9C3C-6008FD55569E}" type="presParOf" srcId="{89BAC134-CB9F-490C-B51E-E85954BF15AC}" destId="{1DE8D245-CB23-4097-B3C5-F4F72E447B7D}" srcOrd="18" destOrd="0" presId="urn:microsoft.com/office/officeart/2005/8/layout/list1"/>
    <dgm:cxn modelId="{BD009166-8549-468A-B257-9C8BEE1913FC}" type="presParOf" srcId="{89BAC134-CB9F-490C-B51E-E85954BF15AC}" destId="{F30ED109-AF62-41BD-ADFC-03BB6F121034}" srcOrd="19" destOrd="0" presId="urn:microsoft.com/office/officeart/2005/8/layout/list1"/>
    <dgm:cxn modelId="{3CF61CAE-B487-4129-A843-5F8DCD21F428}" type="presParOf" srcId="{89BAC134-CB9F-490C-B51E-E85954BF15AC}" destId="{79F0EE74-0C11-4EC4-87C8-81FED1EAA8E4}" srcOrd="20" destOrd="0" presId="urn:microsoft.com/office/officeart/2005/8/layout/list1"/>
    <dgm:cxn modelId="{152ABA5D-B976-4112-8024-07C6EFD58572}" type="presParOf" srcId="{79F0EE74-0C11-4EC4-87C8-81FED1EAA8E4}" destId="{35254328-0F01-475A-86D0-C5EDCB965DE9}" srcOrd="0" destOrd="0" presId="urn:microsoft.com/office/officeart/2005/8/layout/list1"/>
    <dgm:cxn modelId="{B3F61A2D-13EF-489A-9FEE-BC6A864B86BC}" type="presParOf" srcId="{79F0EE74-0C11-4EC4-87C8-81FED1EAA8E4}" destId="{87FC7200-44B4-4C43-9A6B-EF396CC73292}" srcOrd="1" destOrd="0" presId="urn:microsoft.com/office/officeart/2005/8/layout/list1"/>
    <dgm:cxn modelId="{C06F320D-C244-417E-BB27-B015AC9B601D}" type="presParOf" srcId="{89BAC134-CB9F-490C-B51E-E85954BF15AC}" destId="{EE049012-49CC-4091-B2DD-A20F34BECA49}" srcOrd="21" destOrd="0" presId="urn:microsoft.com/office/officeart/2005/8/layout/list1"/>
    <dgm:cxn modelId="{19DA62AE-22B9-4E9D-85F8-245E4BEE9518}" type="presParOf" srcId="{89BAC134-CB9F-490C-B51E-E85954BF15AC}" destId="{8D4D6695-E770-43F6-927C-2C3AD76FBA0F}" srcOrd="22" destOrd="0" presId="urn:microsoft.com/office/officeart/2005/8/layout/list1"/>
    <dgm:cxn modelId="{1FC13061-86E6-46E7-950B-3814D9D1BA3F}" type="presParOf" srcId="{89BAC134-CB9F-490C-B51E-E85954BF15AC}" destId="{922ED2AE-8D32-4BC0-B2EF-3BED34B3500E}" srcOrd="23" destOrd="0" presId="urn:microsoft.com/office/officeart/2005/8/layout/list1"/>
    <dgm:cxn modelId="{86B2A49E-4602-40C9-A465-EEC35B9FD07F}" type="presParOf" srcId="{89BAC134-CB9F-490C-B51E-E85954BF15AC}" destId="{D88EA8C7-8713-4002-B50D-4D2A27C95877}" srcOrd="24" destOrd="0" presId="urn:microsoft.com/office/officeart/2005/8/layout/list1"/>
    <dgm:cxn modelId="{5FBD6E7B-BA10-4072-AE81-E2DC768DA0CA}" type="presParOf" srcId="{D88EA8C7-8713-4002-B50D-4D2A27C95877}" destId="{B27C56CB-3C9D-4B6C-82BD-C9E039523699}" srcOrd="0" destOrd="0" presId="urn:microsoft.com/office/officeart/2005/8/layout/list1"/>
    <dgm:cxn modelId="{71ADEE15-00BA-434A-9E6A-4702AF422E94}" type="presParOf" srcId="{D88EA8C7-8713-4002-B50D-4D2A27C95877}" destId="{B5EC29F3-B788-443D-9667-5AC00E65D9F3}" srcOrd="1" destOrd="0" presId="urn:microsoft.com/office/officeart/2005/8/layout/list1"/>
    <dgm:cxn modelId="{D9ED2EB8-06FF-45F7-9333-4095E996CF3A}" type="presParOf" srcId="{89BAC134-CB9F-490C-B51E-E85954BF15AC}" destId="{A0F59272-0F42-41EA-8213-99CB1AA61278}" srcOrd="25" destOrd="0" presId="urn:microsoft.com/office/officeart/2005/8/layout/list1"/>
    <dgm:cxn modelId="{F2F15833-1DEA-4F37-B881-DF32EA32ED34}" type="presParOf" srcId="{89BAC134-CB9F-490C-B51E-E85954BF15AC}" destId="{EDED5B59-9EEA-4D6D-9E86-D6FA2FDCDA15}" srcOrd="26" destOrd="0" presId="urn:microsoft.com/office/officeart/2005/8/layout/list1"/>
    <dgm:cxn modelId="{6F7F0EEE-1F14-45F7-A42A-4F20EDAEBF9E}" type="presParOf" srcId="{89BAC134-CB9F-490C-B51E-E85954BF15AC}" destId="{40657B06-DB27-4F05-BEDE-1C6F23CE4BA3}" srcOrd="27" destOrd="0" presId="urn:microsoft.com/office/officeart/2005/8/layout/list1"/>
    <dgm:cxn modelId="{1F3F4B12-23FD-4825-B49E-E859C203D1E2}" type="presParOf" srcId="{89BAC134-CB9F-490C-B51E-E85954BF15AC}" destId="{A582D7C2-4DC7-4697-AF40-F3BCEC2578B0}" srcOrd="28" destOrd="0" presId="urn:microsoft.com/office/officeart/2005/8/layout/list1"/>
    <dgm:cxn modelId="{C837071A-1E6F-4B65-A62F-FB6D03260313}" type="presParOf" srcId="{A582D7C2-4DC7-4697-AF40-F3BCEC2578B0}" destId="{EE5A8AE7-579B-4CC3-8EC4-338BEC1A5F4A}" srcOrd="0" destOrd="0" presId="urn:microsoft.com/office/officeart/2005/8/layout/list1"/>
    <dgm:cxn modelId="{91F39B6F-77BB-4CA0-AFA3-F6588EE132A6}" type="presParOf" srcId="{A582D7C2-4DC7-4697-AF40-F3BCEC2578B0}" destId="{A91178EE-9A31-4F29-BCAC-CBAC7BD7FE3E}" srcOrd="1" destOrd="0" presId="urn:microsoft.com/office/officeart/2005/8/layout/list1"/>
    <dgm:cxn modelId="{B687B08C-01EF-4A29-A620-5B89DF4410FC}" type="presParOf" srcId="{89BAC134-CB9F-490C-B51E-E85954BF15AC}" destId="{3F698821-B854-4725-BBB2-E76F63525974}" srcOrd="29" destOrd="0" presId="urn:microsoft.com/office/officeart/2005/8/layout/list1"/>
    <dgm:cxn modelId="{C5059423-C320-4FF4-8904-0EF77F27A688}" type="presParOf" srcId="{89BAC134-CB9F-490C-B51E-E85954BF15AC}" destId="{D4B71BB7-803E-4A01-A1B9-DCC640BC7F8C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15F4EC-AA3F-4857-97D5-B21212AF44FB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C13BBAC6-7083-48EC-8205-422EB7F845CC}">
      <dgm:prSet/>
      <dgm:spPr/>
      <dgm:t>
        <a:bodyPr/>
        <a:lstStyle/>
        <a:p>
          <a:r>
            <a:rPr lang="et-EE" baseline="0" dirty="0"/>
            <a:t>Arendusnõuniku toetus </a:t>
          </a:r>
          <a:br>
            <a:rPr lang="et-EE" baseline="0" dirty="0"/>
          </a:br>
          <a:r>
            <a:rPr lang="et-EE" baseline="0" dirty="0"/>
            <a:t>kuni 51 000 €</a:t>
          </a:r>
          <a:endParaRPr lang="en-US" dirty="0"/>
        </a:p>
      </dgm:t>
    </dgm:pt>
    <dgm:pt modelId="{F8A06C74-5414-4E4A-A512-9E17B49E5379}" type="parTrans" cxnId="{2A3BF40F-0153-4611-8819-BF39212ADE95}">
      <dgm:prSet/>
      <dgm:spPr/>
      <dgm:t>
        <a:bodyPr/>
        <a:lstStyle/>
        <a:p>
          <a:endParaRPr lang="en-US"/>
        </a:p>
      </dgm:t>
    </dgm:pt>
    <dgm:pt modelId="{2EF2761A-A8FE-41D2-890E-E08536B1D8AF}" type="sibTrans" cxnId="{2A3BF40F-0153-4611-8819-BF39212ADE95}">
      <dgm:prSet/>
      <dgm:spPr/>
      <dgm:t>
        <a:bodyPr/>
        <a:lstStyle/>
        <a:p>
          <a:endParaRPr lang="en-US"/>
        </a:p>
      </dgm:t>
    </dgm:pt>
    <dgm:pt modelId="{D6553D9A-3F3E-47B2-87D1-D92C0C1C8FBB}">
      <dgm:prSet/>
      <dgm:spPr/>
      <dgm:t>
        <a:bodyPr/>
        <a:lstStyle/>
        <a:p>
          <a:r>
            <a:rPr lang="en-US" baseline="0" dirty="0" err="1"/>
            <a:t>Erialaliitude</a:t>
          </a:r>
          <a:r>
            <a:rPr lang="en-US" baseline="0" dirty="0"/>
            <a:t> rahvusvahelistumise </a:t>
          </a:r>
          <a:r>
            <a:rPr lang="en-US" baseline="0" dirty="0" err="1"/>
            <a:t>edendamise</a:t>
          </a:r>
          <a:r>
            <a:rPr lang="en-US" baseline="0" dirty="0"/>
            <a:t> </a:t>
          </a:r>
          <a:r>
            <a:rPr lang="en-US" baseline="0" dirty="0" err="1"/>
            <a:t>toetus</a:t>
          </a:r>
          <a:r>
            <a:rPr lang="et-EE" baseline="0" dirty="0"/>
            <a:t> kuni 150 000 €</a:t>
          </a:r>
          <a:endParaRPr lang="en-US" dirty="0"/>
        </a:p>
      </dgm:t>
    </dgm:pt>
    <dgm:pt modelId="{7B255420-5273-44F4-86B7-57907CA288EC}" type="parTrans" cxnId="{201B6C5C-5C1D-4E7B-A569-992EC20F61FA}">
      <dgm:prSet/>
      <dgm:spPr/>
      <dgm:t>
        <a:bodyPr/>
        <a:lstStyle/>
        <a:p>
          <a:endParaRPr lang="en-US"/>
        </a:p>
      </dgm:t>
    </dgm:pt>
    <dgm:pt modelId="{A529DAB7-8479-4D50-A682-ED0BF4A3FEFB}" type="sibTrans" cxnId="{201B6C5C-5C1D-4E7B-A569-992EC20F61FA}">
      <dgm:prSet/>
      <dgm:spPr/>
      <dgm:t>
        <a:bodyPr/>
        <a:lstStyle/>
        <a:p>
          <a:endParaRPr lang="en-US"/>
        </a:p>
      </dgm:t>
    </dgm:pt>
    <dgm:pt modelId="{48526700-A5BF-4C28-97FD-BC5F1E68242F}" type="pres">
      <dgm:prSet presAssocID="{0F15F4EC-AA3F-4857-97D5-B21212AF44FB}" presName="linearFlow" presStyleCnt="0">
        <dgm:presLayoutVars>
          <dgm:dir/>
          <dgm:resizeHandles val="exact"/>
        </dgm:presLayoutVars>
      </dgm:prSet>
      <dgm:spPr/>
    </dgm:pt>
    <dgm:pt modelId="{92D139AD-924E-4F9C-A2A2-538500928011}" type="pres">
      <dgm:prSet presAssocID="{C13BBAC6-7083-48EC-8205-422EB7F845CC}" presName="composite" presStyleCnt="0"/>
      <dgm:spPr/>
    </dgm:pt>
    <dgm:pt modelId="{3EE9C8BF-0F28-4BB7-951D-4DDE08F3ECEA}" type="pres">
      <dgm:prSet presAssocID="{C13BBAC6-7083-48EC-8205-422EB7F845CC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Brain in head outline"/>
        </a:ext>
      </dgm:extLst>
    </dgm:pt>
    <dgm:pt modelId="{E37C57A5-FFC1-4C11-B6E2-8DFA61D089C6}" type="pres">
      <dgm:prSet presAssocID="{C13BBAC6-7083-48EC-8205-422EB7F845CC}" presName="txShp" presStyleLbl="node1" presStyleIdx="0" presStyleCnt="2">
        <dgm:presLayoutVars>
          <dgm:bulletEnabled val="1"/>
        </dgm:presLayoutVars>
      </dgm:prSet>
      <dgm:spPr/>
    </dgm:pt>
    <dgm:pt modelId="{1F8F131D-839C-4C07-82BA-8B8860EF5F1A}" type="pres">
      <dgm:prSet presAssocID="{2EF2761A-A8FE-41D2-890E-E08536B1D8AF}" presName="spacing" presStyleCnt="0"/>
      <dgm:spPr/>
    </dgm:pt>
    <dgm:pt modelId="{D724741E-FC62-4B20-93DC-831DA9418E8F}" type="pres">
      <dgm:prSet presAssocID="{D6553D9A-3F3E-47B2-87D1-D92C0C1C8FBB}" presName="composite" presStyleCnt="0"/>
      <dgm:spPr/>
    </dgm:pt>
    <dgm:pt modelId="{E66271C2-0769-41DD-B69F-539A463BCECB}" type="pres">
      <dgm:prSet presAssocID="{D6553D9A-3F3E-47B2-87D1-D92C0C1C8FBB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Take Off outline"/>
        </a:ext>
      </dgm:extLst>
    </dgm:pt>
    <dgm:pt modelId="{4A814374-772D-44E2-9EF1-637CF6DD3374}" type="pres">
      <dgm:prSet presAssocID="{D6553D9A-3F3E-47B2-87D1-D92C0C1C8FBB}" presName="txShp" presStyleLbl="node1" presStyleIdx="1" presStyleCnt="2">
        <dgm:presLayoutVars>
          <dgm:bulletEnabled val="1"/>
        </dgm:presLayoutVars>
      </dgm:prSet>
      <dgm:spPr/>
    </dgm:pt>
  </dgm:ptLst>
  <dgm:cxnLst>
    <dgm:cxn modelId="{2A3BF40F-0153-4611-8819-BF39212ADE95}" srcId="{0F15F4EC-AA3F-4857-97D5-B21212AF44FB}" destId="{C13BBAC6-7083-48EC-8205-422EB7F845CC}" srcOrd="0" destOrd="0" parTransId="{F8A06C74-5414-4E4A-A512-9E17B49E5379}" sibTransId="{2EF2761A-A8FE-41D2-890E-E08536B1D8AF}"/>
    <dgm:cxn modelId="{201B6C5C-5C1D-4E7B-A569-992EC20F61FA}" srcId="{0F15F4EC-AA3F-4857-97D5-B21212AF44FB}" destId="{D6553D9A-3F3E-47B2-87D1-D92C0C1C8FBB}" srcOrd="1" destOrd="0" parTransId="{7B255420-5273-44F4-86B7-57907CA288EC}" sibTransId="{A529DAB7-8479-4D50-A682-ED0BF4A3FEFB}"/>
    <dgm:cxn modelId="{92E7CD98-6190-4507-B061-9F18DB8CD8A8}" type="presOf" srcId="{0F15F4EC-AA3F-4857-97D5-B21212AF44FB}" destId="{48526700-A5BF-4C28-97FD-BC5F1E68242F}" srcOrd="0" destOrd="0" presId="urn:microsoft.com/office/officeart/2005/8/layout/vList3"/>
    <dgm:cxn modelId="{221F97B2-07C9-4CA8-B4DB-DED164312DD5}" type="presOf" srcId="{D6553D9A-3F3E-47B2-87D1-D92C0C1C8FBB}" destId="{4A814374-772D-44E2-9EF1-637CF6DD3374}" srcOrd="0" destOrd="0" presId="urn:microsoft.com/office/officeart/2005/8/layout/vList3"/>
    <dgm:cxn modelId="{7A467DC2-D83B-4690-9506-8939FB42E06F}" type="presOf" srcId="{C13BBAC6-7083-48EC-8205-422EB7F845CC}" destId="{E37C57A5-FFC1-4C11-B6E2-8DFA61D089C6}" srcOrd="0" destOrd="0" presId="urn:microsoft.com/office/officeart/2005/8/layout/vList3"/>
    <dgm:cxn modelId="{E4FD97D2-4BD4-4509-A7E4-397982E6B304}" type="presParOf" srcId="{48526700-A5BF-4C28-97FD-BC5F1E68242F}" destId="{92D139AD-924E-4F9C-A2A2-538500928011}" srcOrd="0" destOrd="0" presId="urn:microsoft.com/office/officeart/2005/8/layout/vList3"/>
    <dgm:cxn modelId="{16D82B02-F5E9-414C-97F6-0B15D0CAE972}" type="presParOf" srcId="{92D139AD-924E-4F9C-A2A2-538500928011}" destId="{3EE9C8BF-0F28-4BB7-951D-4DDE08F3ECEA}" srcOrd="0" destOrd="0" presId="urn:microsoft.com/office/officeart/2005/8/layout/vList3"/>
    <dgm:cxn modelId="{0FA54327-BDAE-4D74-9111-DF7738C813F6}" type="presParOf" srcId="{92D139AD-924E-4F9C-A2A2-538500928011}" destId="{E37C57A5-FFC1-4C11-B6E2-8DFA61D089C6}" srcOrd="1" destOrd="0" presId="urn:microsoft.com/office/officeart/2005/8/layout/vList3"/>
    <dgm:cxn modelId="{2F20B8EB-286F-4C9C-A7F7-CE4ED9E747C9}" type="presParOf" srcId="{48526700-A5BF-4C28-97FD-BC5F1E68242F}" destId="{1F8F131D-839C-4C07-82BA-8B8860EF5F1A}" srcOrd="1" destOrd="0" presId="urn:microsoft.com/office/officeart/2005/8/layout/vList3"/>
    <dgm:cxn modelId="{CD8DAB5E-10DD-44A2-8650-46B3C058C454}" type="presParOf" srcId="{48526700-A5BF-4C28-97FD-BC5F1E68242F}" destId="{D724741E-FC62-4B20-93DC-831DA9418E8F}" srcOrd="2" destOrd="0" presId="urn:microsoft.com/office/officeart/2005/8/layout/vList3"/>
    <dgm:cxn modelId="{2A4FE683-3AD4-47A0-B71B-66D0E319606B}" type="presParOf" srcId="{D724741E-FC62-4B20-93DC-831DA9418E8F}" destId="{E66271C2-0769-41DD-B69F-539A463BCECB}" srcOrd="0" destOrd="0" presId="urn:microsoft.com/office/officeart/2005/8/layout/vList3"/>
    <dgm:cxn modelId="{2483EEAC-01E5-47CD-89DE-D90737CE9BC9}" type="presParOf" srcId="{D724741E-FC62-4B20-93DC-831DA9418E8F}" destId="{4A814374-772D-44E2-9EF1-637CF6DD33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979B1-B77D-4F3C-B778-7B31CAF8D3D0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79DD983-25D3-4F51-9D18-FA76995895B2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 dirty="0"/>
            <a:t>Marmi </a:t>
          </a:r>
          <a:r>
            <a:rPr lang="en-US" baseline="0" dirty="0" err="1"/>
            <a:t>Futerno</a:t>
          </a:r>
          <a:r>
            <a:rPr lang="en-US" baseline="0" dirty="0"/>
            <a:t> OÜ</a:t>
          </a:r>
          <a:endParaRPr lang="en-US" dirty="0"/>
        </a:p>
      </dgm:t>
    </dgm:pt>
    <dgm:pt modelId="{088BF822-78A4-4498-95DE-998A00355CD3}" type="parTrans" cxnId="{75303CCB-019F-4018-B38F-0D5BD8F5CFCC}">
      <dgm:prSet/>
      <dgm:spPr/>
      <dgm:t>
        <a:bodyPr/>
        <a:lstStyle/>
        <a:p>
          <a:endParaRPr lang="en-US"/>
        </a:p>
      </dgm:t>
    </dgm:pt>
    <dgm:pt modelId="{2873CCE2-D84B-4035-AA9F-922E7174B6A9}" type="sibTrans" cxnId="{75303CCB-019F-4018-B38F-0D5BD8F5CFCC}">
      <dgm:prSet/>
      <dgm:spPr/>
      <dgm:t>
        <a:bodyPr/>
        <a:lstStyle/>
        <a:p>
          <a:endParaRPr lang="en-US"/>
        </a:p>
      </dgm:t>
    </dgm:pt>
    <dgm:pt modelId="{7074BA39-753C-4BFF-BE55-4E70494C2CD4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MOTOR OÜ</a:t>
          </a:r>
          <a:endParaRPr lang="en-US"/>
        </a:p>
      </dgm:t>
    </dgm:pt>
    <dgm:pt modelId="{5F2BC386-D610-4D87-A55D-661ED3929CF5}" type="parTrans" cxnId="{BC409794-35AA-41A6-BF15-69D8EC32A1B4}">
      <dgm:prSet/>
      <dgm:spPr/>
      <dgm:t>
        <a:bodyPr/>
        <a:lstStyle/>
        <a:p>
          <a:endParaRPr lang="en-US"/>
        </a:p>
      </dgm:t>
    </dgm:pt>
    <dgm:pt modelId="{32A67C36-BB90-46AD-8A12-E13C7B041604}" type="sibTrans" cxnId="{BC409794-35AA-41A6-BF15-69D8EC32A1B4}">
      <dgm:prSet/>
      <dgm:spPr/>
      <dgm:t>
        <a:bodyPr/>
        <a:lstStyle/>
        <a:p>
          <a:endParaRPr lang="en-US"/>
        </a:p>
      </dgm:t>
    </dgm:pt>
    <dgm:pt modelId="{EE0CA814-DA15-441D-A08E-07EE91D47C0C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REPSTON OÜ</a:t>
          </a:r>
          <a:endParaRPr lang="en-US"/>
        </a:p>
      </dgm:t>
    </dgm:pt>
    <dgm:pt modelId="{CE645136-971F-468E-B41B-8EAAB334D60B}" type="parTrans" cxnId="{62EE98A7-6B43-4623-831E-E73CD494E1D6}">
      <dgm:prSet/>
      <dgm:spPr/>
      <dgm:t>
        <a:bodyPr/>
        <a:lstStyle/>
        <a:p>
          <a:endParaRPr lang="en-US"/>
        </a:p>
      </dgm:t>
    </dgm:pt>
    <dgm:pt modelId="{0BE5B0F6-90D7-4F24-B72D-79C34A319E72}" type="sibTrans" cxnId="{62EE98A7-6B43-4623-831E-E73CD494E1D6}">
      <dgm:prSet/>
      <dgm:spPr/>
      <dgm:t>
        <a:bodyPr/>
        <a:lstStyle/>
        <a:p>
          <a:endParaRPr lang="en-US"/>
        </a:p>
      </dgm:t>
    </dgm:pt>
    <dgm:pt modelId="{6F1D97ED-6832-40DF-889E-DACAE9474918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4ROOM OÜ</a:t>
          </a:r>
          <a:endParaRPr lang="en-US"/>
        </a:p>
      </dgm:t>
    </dgm:pt>
    <dgm:pt modelId="{2BE737AE-3F13-43B6-9C77-D666A4EC71CC}" type="parTrans" cxnId="{6E5A5524-D036-410B-BFCC-79D9FA81BD75}">
      <dgm:prSet/>
      <dgm:spPr/>
      <dgm:t>
        <a:bodyPr/>
        <a:lstStyle/>
        <a:p>
          <a:endParaRPr lang="en-US"/>
        </a:p>
      </dgm:t>
    </dgm:pt>
    <dgm:pt modelId="{56F442A4-E462-44CB-8D29-41B6D3CE40D7}" type="sibTrans" cxnId="{6E5A5524-D036-410B-BFCC-79D9FA81BD75}">
      <dgm:prSet/>
      <dgm:spPr/>
      <dgm:t>
        <a:bodyPr/>
        <a:lstStyle/>
        <a:p>
          <a:endParaRPr lang="en-US"/>
        </a:p>
      </dgm:t>
    </dgm:pt>
    <dgm:pt modelId="{DA4F3E07-39D3-4787-A5C3-ED0799497B68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Baltic Forest Components OÜ</a:t>
          </a:r>
          <a:endParaRPr lang="en-US"/>
        </a:p>
      </dgm:t>
    </dgm:pt>
    <dgm:pt modelId="{BE1B613D-F5F3-4E28-8C65-9BE62EFB7A91}" type="parTrans" cxnId="{644ADDD7-0510-4AD5-A6A0-57D97C2F799E}">
      <dgm:prSet/>
      <dgm:spPr/>
      <dgm:t>
        <a:bodyPr/>
        <a:lstStyle/>
        <a:p>
          <a:endParaRPr lang="en-US"/>
        </a:p>
      </dgm:t>
    </dgm:pt>
    <dgm:pt modelId="{C6583438-0DFE-41A1-9A4D-9D80072FC010}" type="sibTrans" cxnId="{644ADDD7-0510-4AD5-A6A0-57D97C2F799E}">
      <dgm:prSet/>
      <dgm:spPr/>
      <dgm:t>
        <a:bodyPr/>
        <a:lstStyle/>
        <a:p>
          <a:endParaRPr lang="en-US"/>
        </a:p>
      </dgm:t>
    </dgm:pt>
    <dgm:pt modelId="{F5896187-E4C9-4594-B49E-C756DC9199D2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Ermatiko OÜ</a:t>
          </a:r>
          <a:endParaRPr lang="en-US"/>
        </a:p>
      </dgm:t>
    </dgm:pt>
    <dgm:pt modelId="{09BBCFD0-4336-4EFE-81D9-DB5B2EC12801}" type="parTrans" cxnId="{23AD4B04-E4AA-4346-ABE9-1D70D0B2E2FC}">
      <dgm:prSet/>
      <dgm:spPr/>
      <dgm:t>
        <a:bodyPr/>
        <a:lstStyle/>
        <a:p>
          <a:endParaRPr lang="en-US"/>
        </a:p>
      </dgm:t>
    </dgm:pt>
    <dgm:pt modelId="{DBC86BF9-F81E-4978-8556-61C611D371A1}" type="sibTrans" cxnId="{23AD4B04-E4AA-4346-ABE9-1D70D0B2E2FC}">
      <dgm:prSet/>
      <dgm:spPr/>
      <dgm:t>
        <a:bodyPr/>
        <a:lstStyle/>
        <a:p>
          <a:endParaRPr lang="en-US"/>
        </a:p>
      </dgm:t>
    </dgm:pt>
    <dgm:pt modelId="{4E12601A-8266-4BDD-9D1E-DBD1C2A72D9D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Helland Baltic OÜ</a:t>
          </a:r>
          <a:endParaRPr lang="en-US"/>
        </a:p>
      </dgm:t>
    </dgm:pt>
    <dgm:pt modelId="{A8D834BD-A106-402B-82A9-3B380D3528B3}" type="parTrans" cxnId="{A4F73A6E-7143-4496-9988-BA917D3CC0CB}">
      <dgm:prSet/>
      <dgm:spPr/>
      <dgm:t>
        <a:bodyPr/>
        <a:lstStyle/>
        <a:p>
          <a:endParaRPr lang="en-US"/>
        </a:p>
      </dgm:t>
    </dgm:pt>
    <dgm:pt modelId="{443BA888-EAC7-4D74-A8FC-745FC3E49F3A}" type="sibTrans" cxnId="{A4F73A6E-7143-4496-9988-BA917D3CC0CB}">
      <dgm:prSet/>
      <dgm:spPr/>
      <dgm:t>
        <a:bodyPr/>
        <a:lstStyle/>
        <a:p>
          <a:endParaRPr lang="en-US"/>
        </a:p>
      </dgm:t>
    </dgm:pt>
    <dgm:pt modelId="{69704C65-7F86-4D00-A519-A5E0BDE9F97A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Hodes OÜ</a:t>
          </a:r>
          <a:endParaRPr lang="en-US"/>
        </a:p>
      </dgm:t>
    </dgm:pt>
    <dgm:pt modelId="{54A879FF-6B36-4379-8D18-7F04AB459524}" type="parTrans" cxnId="{FEDBF985-FB5B-47C7-822B-AC6C24ACE310}">
      <dgm:prSet/>
      <dgm:spPr/>
      <dgm:t>
        <a:bodyPr/>
        <a:lstStyle/>
        <a:p>
          <a:endParaRPr lang="en-US"/>
        </a:p>
      </dgm:t>
    </dgm:pt>
    <dgm:pt modelId="{3D024C53-9AB1-467C-AFD5-03747F63B96C}" type="sibTrans" cxnId="{FEDBF985-FB5B-47C7-822B-AC6C24ACE310}">
      <dgm:prSet/>
      <dgm:spPr/>
      <dgm:t>
        <a:bodyPr/>
        <a:lstStyle/>
        <a:p>
          <a:endParaRPr lang="en-US"/>
        </a:p>
      </dgm:t>
    </dgm:pt>
    <dgm:pt modelId="{D140AAC5-5E85-4AEA-9FFD-F195A725F388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LSO Sisustus OÜ</a:t>
          </a:r>
          <a:endParaRPr lang="en-US"/>
        </a:p>
      </dgm:t>
    </dgm:pt>
    <dgm:pt modelId="{87CFC0C6-3E82-4C31-AC15-A5ADA627E9C9}" type="parTrans" cxnId="{8C1000D7-B457-46D0-9CAF-BA9162830E3B}">
      <dgm:prSet/>
      <dgm:spPr/>
      <dgm:t>
        <a:bodyPr/>
        <a:lstStyle/>
        <a:p>
          <a:endParaRPr lang="en-US"/>
        </a:p>
      </dgm:t>
    </dgm:pt>
    <dgm:pt modelId="{35A84987-95DF-4E1B-AD61-005FF335487F}" type="sibTrans" cxnId="{8C1000D7-B457-46D0-9CAF-BA9162830E3B}">
      <dgm:prSet/>
      <dgm:spPr/>
      <dgm:t>
        <a:bodyPr/>
        <a:lstStyle/>
        <a:p>
          <a:endParaRPr lang="en-US"/>
        </a:p>
      </dgm:t>
    </dgm:pt>
    <dgm:pt modelId="{9B3EBE11-18BB-4C80-820F-AB8038F711F1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MainerPlus OÜ</a:t>
          </a:r>
          <a:endParaRPr lang="en-US"/>
        </a:p>
      </dgm:t>
    </dgm:pt>
    <dgm:pt modelId="{4B1F0008-23B9-48E2-B6A2-7658A1D85BA6}" type="parTrans" cxnId="{6265E190-C798-4D90-974D-8C7561F03A0B}">
      <dgm:prSet/>
      <dgm:spPr/>
      <dgm:t>
        <a:bodyPr/>
        <a:lstStyle/>
        <a:p>
          <a:endParaRPr lang="en-US"/>
        </a:p>
      </dgm:t>
    </dgm:pt>
    <dgm:pt modelId="{7B3FD18B-9C0A-4500-99B4-6C9235805196}" type="sibTrans" cxnId="{6265E190-C798-4D90-974D-8C7561F03A0B}">
      <dgm:prSet/>
      <dgm:spPr/>
      <dgm:t>
        <a:bodyPr/>
        <a:lstStyle/>
        <a:p>
          <a:endParaRPr lang="en-US"/>
        </a:p>
      </dgm:t>
    </dgm:pt>
    <dgm:pt modelId="{5E48F25B-7FA5-4B88-81DC-E6BC2ECF1728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NBFI Production OÜ</a:t>
          </a:r>
          <a:endParaRPr lang="en-US"/>
        </a:p>
      </dgm:t>
    </dgm:pt>
    <dgm:pt modelId="{38D53A10-5E62-4778-A257-923473B105FD}" type="parTrans" cxnId="{2965E226-FB61-47DD-9505-AED52BA23B60}">
      <dgm:prSet/>
      <dgm:spPr/>
      <dgm:t>
        <a:bodyPr/>
        <a:lstStyle/>
        <a:p>
          <a:endParaRPr lang="en-US"/>
        </a:p>
      </dgm:t>
    </dgm:pt>
    <dgm:pt modelId="{D8D916E7-DB54-4A05-BEA2-CB14A22933AD}" type="sibTrans" cxnId="{2965E226-FB61-47DD-9505-AED52BA23B60}">
      <dgm:prSet/>
      <dgm:spPr/>
      <dgm:t>
        <a:bodyPr/>
        <a:lstStyle/>
        <a:p>
          <a:endParaRPr lang="en-US"/>
        </a:p>
      </dgm:t>
    </dgm:pt>
    <dgm:pt modelId="{C0933F08-1A2D-4224-8878-F117BE98FEFB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Northernwood OÜ</a:t>
          </a:r>
          <a:endParaRPr lang="en-US"/>
        </a:p>
      </dgm:t>
    </dgm:pt>
    <dgm:pt modelId="{BEEFBBEF-EA05-4B39-AD9B-C161F9B24CEE}" type="parTrans" cxnId="{409A7139-9F44-4217-B078-73F433BF28C8}">
      <dgm:prSet/>
      <dgm:spPr/>
      <dgm:t>
        <a:bodyPr/>
        <a:lstStyle/>
        <a:p>
          <a:endParaRPr lang="en-US"/>
        </a:p>
      </dgm:t>
    </dgm:pt>
    <dgm:pt modelId="{D0EE811C-3D5C-4575-8F98-71574C589E52}" type="sibTrans" cxnId="{409A7139-9F44-4217-B078-73F433BF28C8}">
      <dgm:prSet/>
      <dgm:spPr/>
      <dgm:t>
        <a:bodyPr/>
        <a:lstStyle/>
        <a:p>
          <a:endParaRPr lang="en-US"/>
        </a:p>
      </dgm:t>
    </dgm:pt>
    <dgm:pt modelId="{E289C28C-44D2-4E3F-B944-21E161738447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Projecta Balti OÜ</a:t>
          </a:r>
          <a:endParaRPr lang="en-US"/>
        </a:p>
      </dgm:t>
    </dgm:pt>
    <dgm:pt modelId="{1953EA8C-C443-4678-838D-2EFF16212E1C}" type="parTrans" cxnId="{302FD8FF-AFEE-4A60-8B26-82CFC0F41DB3}">
      <dgm:prSet/>
      <dgm:spPr/>
      <dgm:t>
        <a:bodyPr/>
        <a:lstStyle/>
        <a:p>
          <a:endParaRPr lang="en-US"/>
        </a:p>
      </dgm:t>
    </dgm:pt>
    <dgm:pt modelId="{4A8FC41E-8AD1-42F0-90F1-6A122DF45ED7}" type="sibTrans" cxnId="{302FD8FF-AFEE-4A60-8B26-82CFC0F41DB3}">
      <dgm:prSet/>
      <dgm:spPr/>
      <dgm:t>
        <a:bodyPr/>
        <a:lstStyle/>
        <a:p>
          <a:endParaRPr lang="en-US"/>
        </a:p>
      </dgm:t>
    </dgm:pt>
    <dgm:pt modelId="{F44E88F1-8268-47D1-B3A8-B77D739185F1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Thermory AS</a:t>
          </a:r>
          <a:endParaRPr lang="en-US"/>
        </a:p>
      </dgm:t>
    </dgm:pt>
    <dgm:pt modelId="{590584FA-C4FE-4CD6-8696-4402AB3D5302}" type="parTrans" cxnId="{C1E98807-52F3-4C75-8C2F-234123C63FAF}">
      <dgm:prSet/>
      <dgm:spPr/>
      <dgm:t>
        <a:bodyPr/>
        <a:lstStyle/>
        <a:p>
          <a:endParaRPr lang="en-US"/>
        </a:p>
      </dgm:t>
    </dgm:pt>
    <dgm:pt modelId="{525702E3-148E-404C-A5F3-F201C5E8AF24}" type="sibTrans" cxnId="{C1E98807-52F3-4C75-8C2F-234123C63FAF}">
      <dgm:prSet/>
      <dgm:spPr/>
      <dgm:t>
        <a:bodyPr/>
        <a:lstStyle/>
        <a:p>
          <a:endParaRPr lang="en-US"/>
        </a:p>
      </dgm:t>
    </dgm:pt>
    <dgm:pt modelId="{EC59E0A2-292D-4C3A-B99D-D01362E71ADD}">
      <dgm:prSet/>
      <dgm:spPr>
        <a:ln w="28575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aseline="0"/>
            <a:t>Thuka Nordwood AS</a:t>
          </a:r>
          <a:endParaRPr lang="en-US"/>
        </a:p>
      </dgm:t>
    </dgm:pt>
    <dgm:pt modelId="{774FD86A-DE8D-43C1-8F06-B1FB95693444}" type="parTrans" cxnId="{0252726D-43B4-44DA-9085-000C4C417318}">
      <dgm:prSet/>
      <dgm:spPr/>
      <dgm:t>
        <a:bodyPr/>
        <a:lstStyle/>
        <a:p>
          <a:endParaRPr lang="en-US"/>
        </a:p>
      </dgm:t>
    </dgm:pt>
    <dgm:pt modelId="{D7CD8CC9-4739-47FC-83A8-F8230F8DCE0D}" type="sibTrans" cxnId="{0252726D-43B4-44DA-9085-000C4C417318}">
      <dgm:prSet/>
      <dgm:spPr/>
      <dgm:t>
        <a:bodyPr/>
        <a:lstStyle/>
        <a:p>
          <a:endParaRPr lang="en-US"/>
        </a:p>
      </dgm:t>
    </dgm:pt>
    <dgm:pt modelId="{4DCD568C-3C7A-4EFE-8632-5F54DC2FF756}" type="pres">
      <dgm:prSet presAssocID="{166979B1-B77D-4F3C-B778-7B31CAF8D3D0}" presName="diagram" presStyleCnt="0">
        <dgm:presLayoutVars>
          <dgm:dir/>
          <dgm:resizeHandles val="exact"/>
        </dgm:presLayoutVars>
      </dgm:prSet>
      <dgm:spPr/>
    </dgm:pt>
    <dgm:pt modelId="{4C4381E2-6BDC-4F67-ACD1-96257EF517F1}" type="pres">
      <dgm:prSet presAssocID="{879DD983-25D3-4F51-9D18-FA76995895B2}" presName="node" presStyleLbl="node1" presStyleIdx="0" presStyleCnt="15" custLinFactNeighborX="2591" custLinFactNeighborY="-4113">
        <dgm:presLayoutVars>
          <dgm:bulletEnabled val="1"/>
        </dgm:presLayoutVars>
      </dgm:prSet>
      <dgm:spPr/>
    </dgm:pt>
    <dgm:pt modelId="{3552A10B-896C-48AC-8E46-8059A9FF4836}" type="pres">
      <dgm:prSet presAssocID="{2873CCE2-D84B-4035-AA9F-922E7174B6A9}" presName="sibTrans" presStyleCnt="0"/>
      <dgm:spPr/>
    </dgm:pt>
    <dgm:pt modelId="{494E154C-89FF-4F32-A395-FE21BBFCFFC1}" type="pres">
      <dgm:prSet presAssocID="{7074BA39-753C-4BFF-BE55-4E70494C2CD4}" presName="node" presStyleLbl="node1" presStyleIdx="1" presStyleCnt="15" custLinFactNeighborX="2591" custLinFactNeighborY="-4113">
        <dgm:presLayoutVars>
          <dgm:bulletEnabled val="1"/>
        </dgm:presLayoutVars>
      </dgm:prSet>
      <dgm:spPr/>
    </dgm:pt>
    <dgm:pt modelId="{16941A34-0D22-4C25-B58F-C6EE37875FD3}" type="pres">
      <dgm:prSet presAssocID="{32A67C36-BB90-46AD-8A12-E13C7B041604}" presName="sibTrans" presStyleCnt="0"/>
      <dgm:spPr/>
    </dgm:pt>
    <dgm:pt modelId="{03B5523A-4185-4D4A-9ABF-ABE9EC7C667E}" type="pres">
      <dgm:prSet presAssocID="{EE0CA814-DA15-441D-A08E-07EE91D47C0C}" presName="node" presStyleLbl="node1" presStyleIdx="2" presStyleCnt="15" custLinFactNeighborX="2591" custLinFactNeighborY="-4113">
        <dgm:presLayoutVars>
          <dgm:bulletEnabled val="1"/>
        </dgm:presLayoutVars>
      </dgm:prSet>
      <dgm:spPr/>
    </dgm:pt>
    <dgm:pt modelId="{1DA2F870-8D61-4BF3-83F4-21B38C2FB71A}" type="pres">
      <dgm:prSet presAssocID="{0BE5B0F6-90D7-4F24-B72D-79C34A319E72}" presName="sibTrans" presStyleCnt="0"/>
      <dgm:spPr/>
    </dgm:pt>
    <dgm:pt modelId="{470D6F93-5B57-4D83-8658-3C1B2CA486BB}" type="pres">
      <dgm:prSet presAssocID="{6F1D97ED-6832-40DF-889E-DACAE9474918}" presName="node" presStyleLbl="node1" presStyleIdx="3" presStyleCnt="15" custLinFactNeighborX="2591" custLinFactNeighborY="-4113">
        <dgm:presLayoutVars>
          <dgm:bulletEnabled val="1"/>
        </dgm:presLayoutVars>
      </dgm:prSet>
      <dgm:spPr/>
    </dgm:pt>
    <dgm:pt modelId="{09D601BE-4723-4745-B02F-F13C06A5E645}" type="pres">
      <dgm:prSet presAssocID="{56F442A4-E462-44CB-8D29-41B6D3CE40D7}" presName="sibTrans" presStyleCnt="0"/>
      <dgm:spPr/>
    </dgm:pt>
    <dgm:pt modelId="{4EC7D012-2700-432B-9E8C-4DB580898836}" type="pres">
      <dgm:prSet presAssocID="{DA4F3E07-39D3-4787-A5C3-ED0799497B68}" presName="node" presStyleLbl="node1" presStyleIdx="4" presStyleCnt="15" custLinFactNeighborX="2591" custLinFactNeighborY="-4113">
        <dgm:presLayoutVars>
          <dgm:bulletEnabled val="1"/>
        </dgm:presLayoutVars>
      </dgm:prSet>
      <dgm:spPr/>
    </dgm:pt>
    <dgm:pt modelId="{8D6EE2B9-DE34-4B69-8E9A-76639001E322}" type="pres">
      <dgm:prSet presAssocID="{C6583438-0DFE-41A1-9A4D-9D80072FC010}" presName="sibTrans" presStyleCnt="0"/>
      <dgm:spPr/>
    </dgm:pt>
    <dgm:pt modelId="{4377F54A-440C-42C5-A3C6-9392186CECF2}" type="pres">
      <dgm:prSet presAssocID="{F5896187-E4C9-4594-B49E-C756DC9199D2}" presName="node" presStyleLbl="node1" presStyleIdx="5" presStyleCnt="15" custLinFactNeighborX="2591" custLinFactNeighborY="-4113">
        <dgm:presLayoutVars>
          <dgm:bulletEnabled val="1"/>
        </dgm:presLayoutVars>
      </dgm:prSet>
      <dgm:spPr/>
    </dgm:pt>
    <dgm:pt modelId="{ECE839E3-FDFE-4C0D-897C-A74DAE0CB9FF}" type="pres">
      <dgm:prSet presAssocID="{DBC86BF9-F81E-4978-8556-61C611D371A1}" presName="sibTrans" presStyleCnt="0"/>
      <dgm:spPr/>
    </dgm:pt>
    <dgm:pt modelId="{F129EAFB-AB3D-4B0C-84D4-246773C98DF3}" type="pres">
      <dgm:prSet presAssocID="{4E12601A-8266-4BDD-9D1E-DBD1C2A72D9D}" presName="node" presStyleLbl="node1" presStyleIdx="6" presStyleCnt="15" custLinFactNeighborX="2591" custLinFactNeighborY="-4113">
        <dgm:presLayoutVars>
          <dgm:bulletEnabled val="1"/>
        </dgm:presLayoutVars>
      </dgm:prSet>
      <dgm:spPr/>
    </dgm:pt>
    <dgm:pt modelId="{8B814994-9D4D-498D-8D10-D6214BCFA9F1}" type="pres">
      <dgm:prSet presAssocID="{443BA888-EAC7-4D74-A8FC-745FC3E49F3A}" presName="sibTrans" presStyleCnt="0"/>
      <dgm:spPr/>
    </dgm:pt>
    <dgm:pt modelId="{2BDA4D97-2741-4080-861E-B52F021704DE}" type="pres">
      <dgm:prSet presAssocID="{69704C65-7F86-4D00-A519-A5E0BDE9F97A}" presName="node" presStyleLbl="node1" presStyleIdx="7" presStyleCnt="15">
        <dgm:presLayoutVars>
          <dgm:bulletEnabled val="1"/>
        </dgm:presLayoutVars>
      </dgm:prSet>
      <dgm:spPr/>
    </dgm:pt>
    <dgm:pt modelId="{4B76A055-183E-4818-954C-179CCE7BB7C2}" type="pres">
      <dgm:prSet presAssocID="{3D024C53-9AB1-467C-AFD5-03747F63B96C}" presName="sibTrans" presStyleCnt="0"/>
      <dgm:spPr/>
    </dgm:pt>
    <dgm:pt modelId="{A4ED6FD6-2C7F-4CBE-B34E-E11DD8CB8F7F}" type="pres">
      <dgm:prSet presAssocID="{D140AAC5-5E85-4AEA-9FFD-F195A725F388}" presName="node" presStyleLbl="node1" presStyleIdx="8" presStyleCnt="15">
        <dgm:presLayoutVars>
          <dgm:bulletEnabled val="1"/>
        </dgm:presLayoutVars>
      </dgm:prSet>
      <dgm:spPr/>
    </dgm:pt>
    <dgm:pt modelId="{1EDE5238-8B38-4EB7-864C-48DD7F7E2B45}" type="pres">
      <dgm:prSet presAssocID="{35A84987-95DF-4E1B-AD61-005FF335487F}" presName="sibTrans" presStyleCnt="0"/>
      <dgm:spPr/>
    </dgm:pt>
    <dgm:pt modelId="{D79A843D-8D5B-46D7-8828-9C4C76888478}" type="pres">
      <dgm:prSet presAssocID="{9B3EBE11-18BB-4C80-820F-AB8038F711F1}" presName="node" presStyleLbl="node1" presStyleIdx="9" presStyleCnt="15">
        <dgm:presLayoutVars>
          <dgm:bulletEnabled val="1"/>
        </dgm:presLayoutVars>
      </dgm:prSet>
      <dgm:spPr/>
    </dgm:pt>
    <dgm:pt modelId="{D30A160C-31B8-48C7-A50D-6B03A7FFB9B9}" type="pres">
      <dgm:prSet presAssocID="{7B3FD18B-9C0A-4500-99B4-6C9235805196}" presName="sibTrans" presStyleCnt="0"/>
      <dgm:spPr/>
    </dgm:pt>
    <dgm:pt modelId="{D0EB3345-2A9C-426E-91FB-AB24A84F9540}" type="pres">
      <dgm:prSet presAssocID="{5E48F25B-7FA5-4B88-81DC-E6BC2ECF1728}" presName="node" presStyleLbl="node1" presStyleIdx="10" presStyleCnt="15">
        <dgm:presLayoutVars>
          <dgm:bulletEnabled val="1"/>
        </dgm:presLayoutVars>
      </dgm:prSet>
      <dgm:spPr/>
    </dgm:pt>
    <dgm:pt modelId="{D372D2B9-3125-45EC-9984-678DB243A041}" type="pres">
      <dgm:prSet presAssocID="{D8D916E7-DB54-4A05-BEA2-CB14A22933AD}" presName="sibTrans" presStyleCnt="0"/>
      <dgm:spPr/>
    </dgm:pt>
    <dgm:pt modelId="{FB0CD579-5C43-4C2F-B78F-0C6223719D6E}" type="pres">
      <dgm:prSet presAssocID="{C0933F08-1A2D-4224-8878-F117BE98FEFB}" presName="node" presStyleLbl="node1" presStyleIdx="11" presStyleCnt="15">
        <dgm:presLayoutVars>
          <dgm:bulletEnabled val="1"/>
        </dgm:presLayoutVars>
      </dgm:prSet>
      <dgm:spPr/>
    </dgm:pt>
    <dgm:pt modelId="{6F1B4848-8F22-432E-99F9-1B92256C9F11}" type="pres">
      <dgm:prSet presAssocID="{D0EE811C-3D5C-4575-8F98-71574C589E52}" presName="sibTrans" presStyleCnt="0"/>
      <dgm:spPr/>
    </dgm:pt>
    <dgm:pt modelId="{DF6C2BF8-B78E-46FC-AE04-F89882B0793F}" type="pres">
      <dgm:prSet presAssocID="{E289C28C-44D2-4E3F-B944-21E161738447}" presName="node" presStyleLbl="node1" presStyleIdx="12" presStyleCnt="15">
        <dgm:presLayoutVars>
          <dgm:bulletEnabled val="1"/>
        </dgm:presLayoutVars>
      </dgm:prSet>
      <dgm:spPr/>
    </dgm:pt>
    <dgm:pt modelId="{FD101ADC-9A0A-437C-856D-F90F64DF9320}" type="pres">
      <dgm:prSet presAssocID="{4A8FC41E-8AD1-42F0-90F1-6A122DF45ED7}" presName="sibTrans" presStyleCnt="0"/>
      <dgm:spPr/>
    </dgm:pt>
    <dgm:pt modelId="{06359008-5CFA-4206-922C-B5BB2250D660}" type="pres">
      <dgm:prSet presAssocID="{F44E88F1-8268-47D1-B3A8-B77D739185F1}" presName="node" presStyleLbl="node1" presStyleIdx="13" presStyleCnt="15">
        <dgm:presLayoutVars>
          <dgm:bulletEnabled val="1"/>
        </dgm:presLayoutVars>
      </dgm:prSet>
      <dgm:spPr/>
    </dgm:pt>
    <dgm:pt modelId="{036C2A25-95E4-4B6E-B50E-7B947D8F29CB}" type="pres">
      <dgm:prSet presAssocID="{525702E3-148E-404C-A5F3-F201C5E8AF24}" presName="sibTrans" presStyleCnt="0"/>
      <dgm:spPr/>
    </dgm:pt>
    <dgm:pt modelId="{4D3609C9-8366-469A-B361-E12E296F6305}" type="pres">
      <dgm:prSet presAssocID="{EC59E0A2-292D-4C3A-B99D-D01362E71ADD}" presName="node" presStyleLbl="node1" presStyleIdx="14" presStyleCnt="15">
        <dgm:presLayoutVars>
          <dgm:bulletEnabled val="1"/>
        </dgm:presLayoutVars>
      </dgm:prSet>
      <dgm:spPr/>
    </dgm:pt>
  </dgm:ptLst>
  <dgm:cxnLst>
    <dgm:cxn modelId="{23AD4B04-E4AA-4346-ABE9-1D70D0B2E2FC}" srcId="{166979B1-B77D-4F3C-B778-7B31CAF8D3D0}" destId="{F5896187-E4C9-4594-B49E-C756DC9199D2}" srcOrd="5" destOrd="0" parTransId="{09BBCFD0-4336-4EFE-81D9-DB5B2EC12801}" sibTransId="{DBC86BF9-F81E-4978-8556-61C611D371A1}"/>
    <dgm:cxn modelId="{36C77906-1E21-4E20-A22E-93FE2D8C7F08}" type="presOf" srcId="{F5896187-E4C9-4594-B49E-C756DC9199D2}" destId="{4377F54A-440C-42C5-A3C6-9392186CECF2}" srcOrd="0" destOrd="0" presId="urn:microsoft.com/office/officeart/2005/8/layout/default"/>
    <dgm:cxn modelId="{C1E98807-52F3-4C75-8C2F-234123C63FAF}" srcId="{166979B1-B77D-4F3C-B778-7B31CAF8D3D0}" destId="{F44E88F1-8268-47D1-B3A8-B77D739185F1}" srcOrd="13" destOrd="0" parTransId="{590584FA-C4FE-4CD6-8696-4402AB3D5302}" sibTransId="{525702E3-148E-404C-A5F3-F201C5E8AF24}"/>
    <dgm:cxn modelId="{959E6608-3D02-436B-BF06-15611EAB651C}" type="presOf" srcId="{879DD983-25D3-4F51-9D18-FA76995895B2}" destId="{4C4381E2-6BDC-4F67-ACD1-96257EF517F1}" srcOrd="0" destOrd="0" presId="urn:microsoft.com/office/officeart/2005/8/layout/default"/>
    <dgm:cxn modelId="{6E5A5524-D036-410B-BFCC-79D9FA81BD75}" srcId="{166979B1-B77D-4F3C-B778-7B31CAF8D3D0}" destId="{6F1D97ED-6832-40DF-889E-DACAE9474918}" srcOrd="3" destOrd="0" parTransId="{2BE737AE-3F13-43B6-9C77-D666A4EC71CC}" sibTransId="{56F442A4-E462-44CB-8D29-41B6D3CE40D7}"/>
    <dgm:cxn modelId="{2965E226-FB61-47DD-9505-AED52BA23B60}" srcId="{166979B1-B77D-4F3C-B778-7B31CAF8D3D0}" destId="{5E48F25B-7FA5-4B88-81DC-E6BC2ECF1728}" srcOrd="10" destOrd="0" parTransId="{38D53A10-5E62-4778-A257-923473B105FD}" sibTransId="{D8D916E7-DB54-4A05-BEA2-CB14A22933AD}"/>
    <dgm:cxn modelId="{0784C729-AF98-470E-B72A-6290C09AF47B}" type="presOf" srcId="{166979B1-B77D-4F3C-B778-7B31CAF8D3D0}" destId="{4DCD568C-3C7A-4EFE-8632-5F54DC2FF756}" srcOrd="0" destOrd="0" presId="urn:microsoft.com/office/officeart/2005/8/layout/default"/>
    <dgm:cxn modelId="{8F7C7437-9885-4CAF-AD10-70481F5B035E}" type="presOf" srcId="{EE0CA814-DA15-441D-A08E-07EE91D47C0C}" destId="{03B5523A-4185-4D4A-9ABF-ABE9EC7C667E}" srcOrd="0" destOrd="0" presId="urn:microsoft.com/office/officeart/2005/8/layout/default"/>
    <dgm:cxn modelId="{409A7139-9F44-4217-B078-73F433BF28C8}" srcId="{166979B1-B77D-4F3C-B778-7B31CAF8D3D0}" destId="{C0933F08-1A2D-4224-8878-F117BE98FEFB}" srcOrd="11" destOrd="0" parTransId="{BEEFBBEF-EA05-4B39-AD9B-C161F9B24CEE}" sibTransId="{D0EE811C-3D5C-4575-8F98-71574C589E52}"/>
    <dgm:cxn modelId="{0252726D-43B4-44DA-9085-000C4C417318}" srcId="{166979B1-B77D-4F3C-B778-7B31CAF8D3D0}" destId="{EC59E0A2-292D-4C3A-B99D-D01362E71ADD}" srcOrd="14" destOrd="0" parTransId="{774FD86A-DE8D-43C1-8F06-B1FB95693444}" sibTransId="{D7CD8CC9-4739-47FC-83A8-F8230F8DCE0D}"/>
    <dgm:cxn modelId="{A4F73A6E-7143-4496-9988-BA917D3CC0CB}" srcId="{166979B1-B77D-4F3C-B778-7B31CAF8D3D0}" destId="{4E12601A-8266-4BDD-9D1E-DBD1C2A72D9D}" srcOrd="6" destOrd="0" parTransId="{A8D834BD-A106-402B-82A9-3B380D3528B3}" sibTransId="{443BA888-EAC7-4D74-A8FC-745FC3E49F3A}"/>
    <dgm:cxn modelId="{7ED1D06E-9534-4893-9790-E6350A2F36A4}" type="presOf" srcId="{D140AAC5-5E85-4AEA-9FFD-F195A725F388}" destId="{A4ED6FD6-2C7F-4CBE-B34E-E11DD8CB8F7F}" srcOrd="0" destOrd="0" presId="urn:microsoft.com/office/officeart/2005/8/layout/default"/>
    <dgm:cxn modelId="{C8C05B56-7615-4564-86E1-3F2053C339A8}" type="presOf" srcId="{EC59E0A2-292D-4C3A-B99D-D01362E71ADD}" destId="{4D3609C9-8366-469A-B361-E12E296F6305}" srcOrd="0" destOrd="0" presId="urn:microsoft.com/office/officeart/2005/8/layout/default"/>
    <dgm:cxn modelId="{C061B87B-8835-45CF-BF7F-88059BBC64D1}" type="presOf" srcId="{4E12601A-8266-4BDD-9D1E-DBD1C2A72D9D}" destId="{F129EAFB-AB3D-4B0C-84D4-246773C98DF3}" srcOrd="0" destOrd="0" presId="urn:microsoft.com/office/officeart/2005/8/layout/default"/>
    <dgm:cxn modelId="{FEDBF985-FB5B-47C7-822B-AC6C24ACE310}" srcId="{166979B1-B77D-4F3C-B778-7B31CAF8D3D0}" destId="{69704C65-7F86-4D00-A519-A5E0BDE9F97A}" srcOrd="7" destOrd="0" parTransId="{54A879FF-6B36-4379-8D18-7F04AB459524}" sibTransId="{3D024C53-9AB1-467C-AFD5-03747F63B96C}"/>
    <dgm:cxn modelId="{59FA958A-3783-4584-BD41-8725F74D09D1}" type="presOf" srcId="{6F1D97ED-6832-40DF-889E-DACAE9474918}" destId="{470D6F93-5B57-4D83-8658-3C1B2CA486BB}" srcOrd="0" destOrd="0" presId="urn:microsoft.com/office/officeart/2005/8/layout/default"/>
    <dgm:cxn modelId="{6265E190-C798-4D90-974D-8C7561F03A0B}" srcId="{166979B1-B77D-4F3C-B778-7B31CAF8D3D0}" destId="{9B3EBE11-18BB-4C80-820F-AB8038F711F1}" srcOrd="9" destOrd="0" parTransId="{4B1F0008-23B9-48E2-B6A2-7658A1D85BA6}" sibTransId="{7B3FD18B-9C0A-4500-99B4-6C9235805196}"/>
    <dgm:cxn modelId="{BC409794-35AA-41A6-BF15-69D8EC32A1B4}" srcId="{166979B1-B77D-4F3C-B778-7B31CAF8D3D0}" destId="{7074BA39-753C-4BFF-BE55-4E70494C2CD4}" srcOrd="1" destOrd="0" parTransId="{5F2BC386-D610-4D87-A55D-661ED3929CF5}" sibTransId="{32A67C36-BB90-46AD-8A12-E13C7B041604}"/>
    <dgm:cxn modelId="{62EE98A7-6B43-4623-831E-E73CD494E1D6}" srcId="{166979B1-B77D-4F3C-B778-7B31CAF8D3D0}" destId="{EE0CA814-DA15-441D-A08E-07EE91D47C0C}" srcOrd="2" destOrd="0" parTransId="{CE645136-971F-468E-B41B-8EAAB334D60B}" sibTransId="{0BE5B0F6-90D7-4F24-B72D-79C34A319E72}"/>
    <dgm:cxn modelId="{7AD2C1B5-B8DC-4B77-A7B3-B12F3635836A}" type="presOf" srcId="{F44E88F1-8268-47D1-B3A8-B77D739185F1}" destId="{06359008-5CFA-4206-922C-B5BB2250D660}" srcOrd="0" destOrd="0" presId="urn:microsoft.com/office/officeart/2005/8/layout/default"/>
    <dgm:cxn modelId="{FC071FC1-F85F-4C6A-80F1-D67C475C3D51}" type="presOf" srcId="{5E48F25B-7FA5-4B88-81DC-E6BC2ECF1728}" destId="{D0EB3345-2A9C-426E-91FB-AB24A84F9540}" srcOrd="0" destOrd="0" presId="urn:microsoft.com/office/officeart/2005/8/layout/default"/>
    <dgm:cxn modelId="{75303CCB-019F-4018-B38F-0D5BD8F5CFCC}" srcId="{166979B1-B77D-4F3C-B778-7B31CAF8D3D0}" destId="{879DD983-25D3-4F51-9D18-FA76995895B2}" srcOrd="0" destOrd="0" parTransId="{088BF822-78A4-4498-95DE-998A00355CD3}" sibTransId="{2873CCE2-D84B-4035-AA9F-922E7174B6A9}"/>
    <dgm:cxn modelId="{E6D2DACD-A62D-4C23-B695-F5072B26D11E}" type="presOf" srcId="{C0933F08-1A2D-4224-8878-F117BE98FEFB}" destId="{FB0CD579-5C43-4C2F-B78F-0C6223719D6E}" srcOrd="0" destOrd="0" presId="urn:microsoft.com/office/officeart/2005/8/layout/default"/>
    <dgm:cxn modelId="{07471FD0-FAD5-4B05-9FD3-27D613E323F8}" type="presOf" srcId="{7074BA39-753C-4BFF-BE55-4E70494C2CD4}" destId="{494E154C-89FF-4F32-A395-FE21BBFCFFC1}" srcOrd="0" destOrd="0" presId="urn:microsoft.com/office/officeart/2005/8/layout/default"/>
    <dgm:cxn modelId="{693ECED2-CBE3-4BC9-BD44-CB2F9AF6FAA4}" type="presOf" srcId="{69704C65-7F86-4D00-A519-A5E0BDE9F97A}" destId="{2BDA4D97-2741-4080-861E-B52F021704DE}" srcOrd="0" destOrd="0" presId="urn:microsoft.com/office/officeart/2005/8/layout/default"/>
    <dgm:cxn modelId="{8C1000D7-B457-46D0-9CAF-BA9162830E3B}" srcId="{166979B1-B77D-4F3C-B778-7B31CAF8D3D0}" destId="{D140AAC5-5E85-4AEA-9FFD-F195A725F388}" srcOrd="8" destOrd="0" parTransId="{87CFC0C6-3E82-4C31-AC15-A5ADA627E9C9}" sibTransId="{35A84987-95DF-4E1B-AD61-005FF335487F}"/>
    <dgm:cxn modelId="{644ADDD7-0510-4AD5-A6A0-57D97C2F799E}" srcId="{166979B1-B77D-4F3C-B778-7B31CAF8D3D0}" destId="{DA4F3E07-39D3-4787-A5C3-ED0799497B68}" srcOrd="4" destOrd="0" parTransId="{BE1B613D-F5F3-4E28-8C65-9BE62EFB7A91}" sibTransId="{C6583438-0DFE-41A1-9A4D-9D80072FC010}"/>
    <dgm:cxn modelId="{53DB33DF-BF15-441B-8277-D8C31097FDA1}" type="presOf" srcId="{DA4F3E07-39D3-4787-A5C3-ED0799497B68}" destId="{4EC7D012-2700-432B-9E8C-4DB580898836}" srcOrd="0" destOrd="0" presId="urn:microsoft.com/office/officeart/2005/8/layout/default"/>
    <dgm:cxn modelId="{FFE9ABF7-0CF1-43CA-A3AC-8FBA3F4E5BF5}" type="presOf" srcId="{9B3EBE11-18BB-4C80-820F-AB8038F711F1}" destId="{D79A843D-8D5B-46D7-8828-9C4C76888478}" srcOrd="0" destOrd="0" presId="urn:microsoft.com/office/officeart/2005/8/layout/default"/>
    <dgm:cxn modelId="{23E357FC-7E62-4198-993E-EB99AF26A57F}" type="presOf" srcId="{E289C28C-44D2-4E3F-B944-21E161738447}" destId="{DF6C2BF8-B78E-46FC-AE04-F89882B0793F}" srcOrd="0" destOrd="0" presId="urn:microsoft.com/office/officeart/2005/8/layout/default"/>
    <dgm:cxn modelId="{302FD8FF-AFEE-4A60-8B26-82CFC0F41DB3}" srcId="{166979B1-B77D-4F3C-B778-7B31CAF8D3D0}" destId="{E289C28C-44D2-4E3F-B944-21E161738447}" srcOrd="12" destOrd="0" parTransId="{1953EA8C-C443-4678-838D-2EFF16212E1C}" sibTransId="{4A8FC41E-8AD1-42F0-90F1-6A122DF45ED7}"/>
    <dgm:cxn modelId="{5898B0DD-F8EF-46DD-82B2-87C1D6940C56}" type="presParOf" srcId="{4DCD568C-3C7A-4EFE-8632-5F54DC2FF756}" destId="{4C4381E2-6BDC-4F67-ACD1-96257EF517F1}" srcOrd="0" destOrd="0" presId="urn:microsoft.com/office/officeart/2005/8/layout/default"/>
    <dgm:cxn modelId="{5C400972-8CED-4B3A-9206-FC5C8B9D583D}" type="presParOf" srcId="{4DCD568C-3C7A-4EFE-8632-5F54DC2FF756}" destId="{3552A10B-896C-48AC-8E46-8059A9FF4836}" srcOrd="1" destOrd="0" presId="urn:microsoft.com/office/officeart/2005/8/layout/default"/>
    <dgm:cxn modelId="{9509E411-0DF1-4633-8518-048AC989381B}" type="presParOf" srcId="{4DCD568C-3C7A-4EFE-8632-5F54DC2FF756}" destId="{494E154C-89FF-4F32-A395-FE21BBFCFFC1}" srcOrd="2" destOrd="0" presId="urn:microsoft.com/office/officeart/2005/8/layout/default"/>
    <dgm:cxn modelId="{F6D10B0F-4368-4439-8028-BC94E5C90956}" type="presParOf" srcId="{4DCD568C-3C7A-4EFE-8632-5F54DC2FF756}" destId="{16941A34-0D22-4C25-B58F-C6EE37875FD3}" srcOrd="3" destOrd="0" presId="urn:microsoft.com/office/officeart/2005/8/layout/default"/>
    <dgm:cxn modelId="{13F95408-E51B-474E-81C2-49933DDEB679}" type="presParOf" srcId="{4DCD568C-3C7A-4EFE-8632-5F54DC2FF756}" destId="{03B5523A-4185-4D4A-9ABF-ABE9EC7C667E}" srcOrd="4" destOrd="0" presId="urn:microsoft.com/office/officeart/2005/8/layout/default"/>
    <dgm:cxn modelId="{F1ABB5B4-8252-4AAC-BA78-7D6F922ED764}" type="presParOf" srcId="{4DCD568C-3C7A-4EFE-8632-5F54DC2FF756}" destId="{1DA2F870-8D61-4BF3-83F4-21B38C2FB71A}" srcOrd="5" destOrd="0" presId="urn:microsoft.com/office/officeart/2005/8/layout/default"/>
    <dgm:cxn modelId="{8428FF24-2F8C-4DB5-BE6A-F60E026380E7}" type="presParOf" srcId="{4DCD568C-3C7A-4EFE-8632-5F54DC2FF756}" destId="{470D6F93-5B57-4D83-8658-3C1B2CA486BB}" srcOrd="6" destOrd="0" presId="urn:microsoft.com/office/officeart/2005/8/layout/default"/>
    <dgm:cxn modelId="{E5003CAC-B7D1-4874-8627-E6CDFEE955A3}" type="presParOf" srcId="{4DCD568C-3C7A-4EFE-8632-5F54DC2FF756}" destId="{09D601BE-4723-4745-B02F-F13C06A5E645}" srcOrd="7" destOrd="0" presId="urn:microsoft.com/office/officeart/2005/8/layout/default"/>
    <dgm:cxn modelId="{31470556-D0E6-4EA6-9B95-13DB19EC4EFB}" type="presParOf" srcId="{4DCD568C-3C7A-4EFE-8632-5F54DC2FF756}" destId="{4EC7D012-2700-432B-9E8C-4DB580898836}" srcOrd="8" destOrd="0" presId="urn:microsoft.com/office/officeart/2005/8/layout/default"/>
    <dgm:cxn modelId="{1E3E44AF-21A1-47B6-8DF1-B57B45E507E4}" type="presParOf" srcId="{4DCD568C-3C7A-4EFE-8632-5F54DC2FF756}" destId="{8D6EE2B9-DE34-4B69-8E9A-76639001E322}" srcOrd="9" destOrd="0" presId="urn:microsoft.com/office/officeart/2005/8/layout/default"/>
    <dgm:cxn modelId="{A2F031F1-D193-4D2D-A394-0A87AEAEFEAC}" type="presParOf" srcId="{4DCD568C-3C7A-4EFE-8632-5F54DC2FF756}" destId="{4377F54A-440C-42C5-A3C6-9392186CECF2}" srcOrd="10" destOrd="0" presId="urn:microsoft.com/office/officeart/2005/8/layout/default"/>
    <dgm:cxn modelId="{BFEE2141-94E6-4BAF-954B-FBB9D4AF4E54}" type="presParOf" srcId="{4DCD568C-3C7A-4EFE-8632-5F54DC2FF756}" destId="{ECE839E3-FDFE-4C0D-897C-A74DAE0CB9FF}" srcOrd="11" destOrd="0" presId="urn:microsoft.com/office/officeart/2005/8/layout/default"/>
    <dgm:cxn modelId="{6CAC8386-FCCF-4A6A-A78B-3F24939C15AC}" type="presParOf" srcId="{4DCD568C-3C7A-4EFE-8632-5F54DC2FF756}" destId="{F129EAFB-AB3D-4B0C-84D4-246773C98DF3}" srcOrd="12" destOrd="0" presId="urn:microsoft.com/office/officeart/2005/8/layout/default"/>
    <dgm:cxn modelId="{16F36452-4C2C-42D6-8B45-02A36C5E2080}" type="presParOf" srcId="{4DCD568C-3C7A-4EFE-8632-5F54DC2FF756}" destId="{8B814994-9D4D-498D-8D10-D6214BCFA9F1}" srcOrd="13" destOrd="0" presId="urn:microsoft.com/office/officeart/2005/8/layout/default"/>
    <dgm:cxn modelId="{53D20153-48D7-47F5-B1CC-FE9A7001A673}" type="presParOf" srcId="{4DCD568C-3C7A-4EFE-8632-5F54DC2FF756}" destId="{2BDA4D97-2741-4080-861E-B52F021704DE}" srcOrd="14" destOrd="0" presId="urn:microsoft.com/office/officeart/2005/8/layout/default"/>
    <dgm:cxn modelId="{1A1B9C9B-5CB7-41A4-B11F-FA46ADB0BA83}" type="presParOf" srcId="{4DCD568C-3C7A-4EFE-8632-5F54DC2FF756}" destId="{4B76A055-183E-4818-954C-179CCE7BB7C2}" srcOrd="15" destOrd="0" presId="urn:microsoft.com/office/officeart/2005/8/layout/default"/>
    <dgm:cxn modelId="{8871336D-C9F7-44F4-8CB8-D748E6594BB0}" type="presParOf" srcId="{4DCD568C-3C7A-4EFE-8632-5F54DC2FF756}" destId="{A4ED6FD6-2C7F-4CBE-B34E-E11DD8CB8F7F}" srcOrd="16" destOrd="0" presId="urn:microsoft.com/office/officeart/2005/8/layout/default"/>
    <dgm:cxn modelId="{91857D78-8D80-474F-8943-6C5A96933142}" type="presParOf" srcId="{4DCD568C-3C7A-4EFE-8632-5F54DC2FF756}" destId="{1EDE5238-8B38-4EB7-864C-48DD7F7E2B45}" srcOrd="17" destOrd="0" presId="urn:microsoft.com/office/officeart/2005/8/layout/default"/>
    <dgm:cxn modelId="{D78B4661-848D-418D-AFCC-4E8EE1CDEA88}" type="presParOf" srcId="{4DCD568C-3C7A-4EFE-8632-5F54DC2FF756}" destId="{D79A843D-8D5B-46D7-8828-9C4C76888478}" srcOrd="18" destOrd="0" presId="urn:microsoft.com/office/officeart/2005/8/layout/default"/>
    <dgm:cxn modelId="{806B061D-6348-49E2-8D76-D3DD2D0B937E}" type="presParOf" srcId="{4DCD568C-3C7A-4EFE-8632-5F54DC2FF756}" destId="{D30A160C-31B8-48C7-A50D-6B03A7FFB9B9}" srcOrd="19" destOrd="0" presId="urn:microsoft.com/office/officeart/2005/8/layout/default"/>
    <dgm:cxn modelId="{742F6ADA-6129-416F-99B7-7E13076C1650}" type="presParOf" srcId="{4DCD568C-3C7A-4EFE-8632-5F54DC2FF756}" destId="{D0EB3345-2A9C-426E-91FB-AB24A84F9540}" srcOrd="20" destOrd="0" presId="urn:microsoft.com/office/officeart/2005/8/layout/default"/>
    <dgm:cxn modelId="{C6E63F13-2EE0-4D6E-9F9D-76F5AF8DECDD}" type="presParOf" srcId="{4DCD568C-3C7A-4EFE-8632-5F54DC2FF756}" destId="{D372D2B9-3125-45EC-9984-678DB243A041}" srcOrd="21" destOrd="0" presId="urn:microsoft.com/office/officeart/2005/8/layout/default"/>
    <dgm:cxn modelId="{EE18FCA6-8B95-4EAA-9EC5-AA4C0078C3F7}" type="presParOf" srcId="{4DCD568C-3C7A-4EFE-8632-5F54DC2FF756}" destId="{FB0CD579-5C43-4C2F-B78F-0C6223719D6E}" srcOrd="22" destOrd="0" presId="urn:microsoft.com/office/officeart/2005/8/layout/default"/>
    <dgm:cxn modelId="{AEAB00D5-667E-4F7C-BB93-B2D3CA3FFA6D}" type="presParOf" srcId="{4DCD568C-3C7A-4EFE-8632-5F54DC2FF756}" destId="{6F1B4848-8F22-432E-99F9-1B92256C9F11}" srcOrd="23" destOrd="0" presId="urn:microsoft.com/office/officeart/2005/8/layout/default"/>
    <dgm:cxn modelId="{12373CC4-E1DC-4977-99AF-4DDE6601059C}" type="presParOf" srcId="{4DCD568C-3C7A-4EFE-8632-5F54DC2FF756}" destId="{DF6C2BF8-B78E-46FC-AE04-F89882B0793F}" srcOrd="24" destOrd="0" presId="urn:microsoft.com/office/officeart/2005/8/layout/default"/>
    <dgm:cxn modelId="{4C7723B0-60E1-4EA3-9F36-DF2560BD2D8C}" type="presParOf" srcId="{4DCD568C-3C7A-4EFE-8632-5F54DC2FF756}" destId="{FD101ADC-9A0A-437C-856D-F90F64DF9320}" srcOrd="25" destOrd="0" presId="urn:microsoft.com/office/officeart/2005/8/layout/default"/>
    <dgm:cxn modelId="{6946BCA6-BE45-4D53-9984-DD0D1C143D88}" type="presParOf" srcId="{4DCD568C-3C7A-4EFE-8632-5F54DC2FF756}" destId="{06359008-5CFA-4206-922C-B5BB2250D660}" srcOrd="26" destOrd="0" presId="urn:microsoft.com/office/officeart/2005/8/layout/default"/>
    <dgm:cxn modelId="{BA051AC8-AD36-42BD-9738-99E960FFEBDC}" type="presParOf" srcId="{4DCD568C-3C7A-4EFE-8632-5F54DC2FF756}" destId="{036C2A25-95E4-4B6E-B50E-7B947D8F29CB}" srcOrd="27" destOrd="0" presId="urn:microsoft.com/office/officeart/2005/8/layout/default"/>
    <dgm:cxn modelId="{9DCBB1E5-E171-4690-8092-36767DCBFBBB}" type="presParOf" srcId="{4DCD568C-3C7A-4EFE-8632-5F54DC2FF756}" destId="{4D3609C9-8366-469A-B361-E12E296F6305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230B0C-E3E0-40F5-B902-3E5DFC8CD08B}" type="doc">
      <dgm:prSet loTypeId="urn:microsoft.com/office/officeart/2005/8/layout/hProcess9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CC4B766F-C7E3-4BBB-8593-71E32E51E06D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400" b="1" baseline="0" dirty="0"/>
            <a:t>AI </a:t>
          </a:r>
          <a:r>
            <a:rPr lang="en-US" sz="1400" b="1" baseline="0" dirty="0" err="1"/>
            <a:t>tööriistad</a:t>
          </a:r>
          <a:r>
            <a:rPr lang="en-US" sz="1400" b="1" baseline="0" dirty="0"/>
            <a:t> </a:t>
          </a:r>
          <a:r>
            <a:rPr lang="en-US" sz="1400" b="1" baseline="0" dirty="0" err="1"/>
            <a:t>juhtimises</a:t>
          </a:r>
          <a:r>
            <a:rPr lang="en-US" sz="1400" b="1" baseline="0" dirty="0"/>
            <a:t> ja </a:t>
          </a:r>
          <a:r>
            <a:rPr lang="en-US" sz="1400" b="1" baseline="0" dirty="0" err="1"/>
            <a:t>tootmises</a:t>
          </a:r>
          <a:endParaRPr lang="en-US" sz="1400" b="1" dirty="0"/>
        </a:p>
      </dgm:t>
    </dgm:pt>
    <dgm:pt modelId="{13142113-CC07-402C-9FE3-0F08CA8E743B}" type="parTrans" cxnId="{5A9ADCDC-CA69-4154-8C6B-89AC5A6326F7}">
      <dgm:prSet/>
      <dgm:spPr/>
      <dgm:t>
        <a:bodyPr/>
        <a:lstStyle/>
        <a:p>
          <a:endParaRPr lang="en-US"/>
        </a:p>
      </dgm:t>
    </dgm:pt>
    <dgm:pt modelId="{29D3E8FE-5C8B-41FA-AFF5-E383771D0EE5}" type="sibTrans" cxnId="{5A9ADCDC-CA69-4154-8C6B-89AC5A6326F7}">
      <dgm:prSet/>
      <dgm:spPr/>
      <dgm:t>
        <a:bodyPr/>
        <a:lstStyle/>
        <a:p>
          <a:endParaRPr lang="en-US"/>
        </a:p>
      </dgm:t>
    </dgm:pt>
    <dgm:pt modelId="{F8594D68-8D4F-4C40-BE4D-5D4680EB8648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400" b="1" baseline="0" dirty="0" err="1"/>
            <a:t>Liikmeskonna</a:t>
          </a:r>
          <a:r>
            <a:rPr lang="en-US" sz="1400" b="1" baseline="0" dirty="0"/>
            <a:t> </a:t>
          </a:r>
          <a:r>
            <a:rPr lang="en-US" sz="1400" b="1" baseline="0" dirty="0" err="1"/>
            <a:t>jätkuv</a:t>
          </a:r>
          <a:r>
            <a:rPr lang="en-US" sz="1400" b="1" baseline="0" dirty="0"/>
            <a:t> </a:t>
          </a:r>
          <a:r>
            <a:rPr lang="en-US" sz="1400" b="1" baseline="0" dirty="0" err="1"/>
            <a:t>kasv</a:t>
          </a:r>
          <a:endParaRPr lang="en-US" sz="1400" b="1" dirty="0"/>
        </a:p>
      </dgm:t>
    </dgm:pt>
    <dgm:pt modelId="{19C39A59-73E3-42DB-A7C5-E3D6EAA2A9F5}" type="parTrans" cxnId="{57D4828D-CEBC-47C5-B841-45888720E29E}">
      <dgm:prSet/>
      <dgm:spPr/>
      <dgm:t>
        <a:bodyPr/>
        <a:lstStyle/>
        <a:p>
          <a:endParaRPr lang="en-US"/>
        </a:p>
      </dgm:t>
    </dgm:pt>
    <dgm:pt modelId="{D8F32CBE-49CD-4A6F-A5B2-F796BD5754B8}" type="sibTrans" cxnId="{57D4828D-CEBC-47C5-B841-45888720E29E}">
      <dgm:prSet/>
      <dgm:spPr/>
      <dgm:t>
        <a:bodyPr/>
        <a:lstStyle/>
        <a:p>
          <a:endParaRPr lang="en-US"/>
        </a:p>
      </dgm:t>
    </dgm:pt>
    <dgm:pt modelId="{CAFD4F97-A3A2-4AA6-9320-A36D030663FF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400" b="1" baseline="0" dirty="0" err="1"/>
            <a:t>Ettevõttekülastused</a:t>
          </a:r>
          <a:r>
            <a:rPr lang="en-US" sz="1400" b="1" baseline="0" dirty="0"/>
            <a:t> ja </a:t>
          </a:r>
          <a:r>
            <a:rPr lang="en-US" sz="1400" b="1" baseline="0" dirty="0" err="1"/>
            <a:t>kogemusõpe</a:t>
          </a:r>
          <a:endParaRPr lang="en-US" sz="1400" b="1" dirty="0"/>
        </a:p>
      </dgm:t>
    </dgm:pt>
    <dgm:pt modelId="{4BFAE516-0C87-438C-9CF3-291AC660C75D}" type="parTrans" cxnId="{D80BE2E8-B1B8-436A-94F2-EA656DBDE2FF}">
      <dgm:prSet/>
      <dgm:spPr/>
      <dgm:t>
        <a:bodyPr/>
        <a:lstStyle/>
        <a:p>
          <a:endParaRPr lang="en-US"/>
        </a:p>
      </dgm:t>
    </dgm:pt>
    <dgm:pt modelId="{E559AA5A-CED2-441E-A535-2A7D934589DE}" type="sibTrans" cxnId="{D80BE2E8-B1B8-436A-94F2-EA656DBDE2FF}">
      <dgm:prSet/>
      <dgm:spPr/>
      <dgm:t>
        <a:bodyPr/>
        <a:lstStyle/>
        <a:p>
          <a:endParaRPr lang="en-US"/>
        </a:p>
      </dgm:t>
    </dgm:pt>
    <dgm:pt modelId="{428A8F01-BA34-44E0-95A2-11EBEBCDC2C5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400" b="1" baseline="0" dirty="0" err="1"/>
            <a:t>Koolitused</a:t>
          </a:r>
          <a:r>
            <a:rPr lang="en-US" sz="1400" b="1" baseline="0" dirty="0"/>
            <a:t>, mis </a:t>
          </a:r>
          <a:r>
            <a:rPr lang="en-US" sz="1400" b="1" baseline="0" dirty="0" err="1"/>
            <a:t>annavad</a:t>
          </a:r>
          <a:r>
            <a:rPr lang="en-US" sz="1400" b="1" baseline="0" dirty="0"/>
            <a:t> </a:t>
          </a:r>
          <a:r>
            <a:rPr lang="en-US" sz="1400" b="1" baseline="0" dirty="0" err="1"/>
            <a:t>päriselt</a:t>
          </a:r>
          <a:r>
            <a:rPr lang="en-US" sz="1400" b="1" baseline="0" dirty="0"/>
            <a:t> </a:t>
          </a:r>
          <a:r>
            <a:rPr lang="en-US" sz="1400" b="1" baseline="0" dirty="0" err="1"/>
            <a:t>väärtust</a:t>
          </a:r>
          <a:endParaRPr lang="en-US" sz="1400" b="1" dirty="0"/>
        </a:p>
      </dgm:t>
    </dgm:pt>
    <dgm:pt modelId="{6F28A13F-722E-4D26-9592-A468CE0EB0D2}" type="parTrans" cxnId="{8F499583-817B-45CF-A0E5-49C9EA7BDE0B}">
      <dgm:prSet/>
      <dgm:spPr/>
      <dgm:t>
        <a:bodyPr/>
        <a:lstStyle/>
        <a:p>
          <a:endParaRPr lang="en-US"/>
        </a:p>
      </dgm:t>
    </dgm:pt>
    <dgm:pt modelId="{E205EC3A-82E8-40F0-8A57-5E713872F42D}" type="sibTrans" cxnId="{8F499583-817B-45CF-A0E5-49C9EA7BDE0B}">
      <dgm:prSet/>
      <dgm:spPr/>
      <dgm:t>
        <a:bodyPr/>
        <a:lstStyle/>
        <a:p>
          <a:endParaRPr lang="en-US"/>
        </a:p>
      </dgm:t>
    </dgm:pt>
    <dgm:pt modelId="{B5F418F9-C22E-49F1-8185-77532B618455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400" b="1" baseline="0" dirty="0" err="1"/>
            <a:t>Ühine</a:t>
          </a:r>
          <a:r>
            <a:rPr lang="en-US" sz="1400" b="1" baseline="0" dirty="0"/>
            <a:t> </a:t>
          </a:r>
          <a:r>
            <a:rPr lang="en-US" sz="1400" b="1" baseline="0" dirty="0" err="1"/>
            <a:t>hääl</a:t>
          </a:r>
          <a:r>
            <a:rPr lang="en-US" sz="1400" b="1" baseline="0" dirty="0"/>
            <a:t> ja </a:t>
          </a:r>
          <a:r>
            <a:rPr lang="en-US" sz="1400" b="1" baseline="0" dirty="0" err="1"/>
            <a:t>nähtavus</a:t>
          </a:r>
          <a:r>
            <a:rPr lang="en-US" sz="1400" b="1" baseline="0" dirty="0"/>
            <a:t> </a:t>
          </a:r>
          <a:r>
            <a:rPr lang="en-US" sz="1400" b="1" baseline="0" dirty="0" err="1"/>
            <a:t>sektoris</a:t>
          </a:r>
          <a:endParaRPr lang="en-US" sz="1400" b="1" dirty="0"/>
        </a:p>
      </dgm:t>
    </dgm:pt>
    <dgm:pt modelId="{A5EA6C63-7686-44FF-8CF3-ED228E32644F}" type="parTrans" cxnId="{D0E773FD-CDE6-4D49-A7DD-784062659CDA}">
      <dgm:prSet/>
      <dgm:spPr/>
      <dgm:t>
        <a:bodyPr/>
        <a:lstStyle/>
        <a:p>
          <a:endParaRPr lang="en-US"/>
        </a:p>
      </dgm:t>
    </dgm:pt>
    <dgm:pt modelId="{167002B8-7FB0-4EB4-A9A8-A15BDF9ACBF8}" type="sibTrans" cxnId="{D0E773FD-CDE6-4D49-A7DD-784062659CDA}">
      <dgm:prSet/>
      <dgm:spPr/>
      <dgm:t>
        <a:bodyPr/>
        <a:lstStyle/>
        <a:p>
          <a:endParaRPr lang="en-US"/>
        </a:p>
      </dgm:t>
    </dgm:pt>
    <dgm:pt modelId="{468D8745-DA5E-4200-9C13-DB42DA6BF45D}" type="pres">
      <dgm:prSet presAssocID="{F2230B0C-E3E0-40F5-B902-3E5DFC8CD08B}" presName="CompostProcess" presStyleCnt="0">
        <dgm:presLayoutVars>
          <dgm:dir/>
          <dgm:resizeHandles val="exact"/>
        </dgm:presLayoutVars>
      </dgm:prSet>
      <dgm:spPr/>
    </dgm:pt>
    <dgm:pt modelId="{BF90F1D3-AF63-4B6B-9212-EADD6599EF01}" type="pres">
      <dgm:prSet presAssocID="{F2230B0C-E3E0-40F5-B902-3E5DFC8CD08B}" presName="arrow" presStyleLbl="bgShp" presStyleIdx="0" presStyleCnt="1" custLinFactNeighborX="-2089" custLinFactNeighborY="-11346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</dgm:spPr>
    </dgm:pt>
    <dgm:pt modelId="{ECA8D880-4A8D-4DCB-B9CE-1ED4772EF44B}" type="pres">
      <dgm:prSet presAssocID="{F2230B0C-E3E0-40F5-B902-3E5DFC8CD08B}" presName="linearProcess" presStyleCnt="0"/>
      <dgm:spPr/>
    </dgm:pt>
    <dgm:pt modelId="{F240DF70-B083-4C34-A26E-E7ECF75F4A87}" type="pres">
      <dgm:prSet presAssocID="{CC4B766F-C7E3-4BBB-8593-71E32E51E06D}" presName="textNode" presStyleLbl="node1" presStyleIdx="0" presStyleCnt="5">
        <dgm:presLayoutVars>
          <dgm:bulletEnabled val="1"/>
        </dgm:presLayoutVars>
      </dgm:prSet>
      <dgm:spPr/>
    </dgm:pt>
    <dgm:pt modelId="{89B6E7A5-0871-4E49-B18A-DA10E260AF8A}" type="pres">
      <dgm:prSet presAssocID="{29D3E8FE-5C8B-41FA-AFF5-E383771D0EE5}" presName="sibTrans" presStyleCnt="0"/>
      <dgm:spPr/>
    </dgm:pt>
    <dgm:pt modelId="{E0FCE716-9C05-416B-ACBF-637AB7DE0F1A}" type="pres">
      <dgm:prSet presAssocID="{F8594D68-8D4F-4C40-BE4D-5D4680EB8648}" presName="textNode" presStyleLbl="node1" presStyleIdx="1" presStyleCnt="5">
        <dgm:presLayoutVars>
          <dgm:bulletEnabled val="1"/>
        </dgm:presLayoutVars>
      </dgm:prSet>
      <dgm:spPr/>
    </dgm:pt>
    <dgm:pt modelId="{36F41FCC-4094-46C0-8F2A-53588412622B}" type="pres">
      <dgm:prSet presAssocID="{D8F32CBE-49CD-4A6F-A5B2-F796BD5754B8}" presName="sibTrans" presStyleCnt="0"/>
      <dgm:spPr/>
    </dgm:pt>
    <dgm:pt modelId="{65B1AE84-417C-45A4-B92F-241273A4AF03}" type="pres">
      <dgm:prSet presAssocID="{CAFD4F97-A3A2-4AA6-9320-A36D030663FF}" presName="textNode" presStyleLbl="node1" presStyleIdx="2" presStyleCnt="5">
        <dgm:presLayoutVars>
          <dgm:bulletEnabled val="1"/>
        </dgm:presLayoutVars>
      </dgm:prSet>
      <dgm:spPr/>
    </dgm:pt>
    <dgm:pt modelId="{A1757719-4155-4456-A827-E37ACFAB4F29}" type="pres">
      <dgm:prSet presAssocID="{E559AA5A-CED2-441E-A535-2A7D934589DE}" presName="sibTrans" presStyleCnt="0"/>
      <dgm:spPr/>
    </dgm:pt>
    <dgm:pt modelId="{85CF6D1A-4439-4872-9F1C-8DC4CA1DC544}" type="pres">
      <dgm:prSet presAssocID="{428A8F01-BA34-44E0-95A2-11EBEBCDC2C5}" presName="textNode" presStyleLbl="node1" presStyleIdx="3" presStyleCnt="5">
        <dgm:presLayoutVars>
          <dgm:bulletEnabled val="1"/>
        </dgm:presLayoutVars>
      </dgm:prSet>
      <dgm:spPr/>
    </dgm:pt>
    <dgm:pt modelId="{4552B00C-51F8-4DC5-99A5-C384E5BB9DA7}" type="pres">
      <dgm:prSet presAssocID="{E205EC3A-82E8-40F0-8A57-5E713872F42D}" presName="sibTrans" presStyleCnt="0"/>
      <dgm:spPr/>
    </dgm:pt>
    <dgm:pt modelId="{AA8B73E0-D8E4-4956-B565-5EC1C698CEB3}" type="pres">
      <dgm:prSet presAssocID="{B5F418F9-C22E-49F1-8185-77532B618455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0310A0B-4CCF-46DF-9B07-7E83A066DCF3}" type="presOf" srcId="{CC4B766F-C7E3-4BBB-8593-71E32E51E06D}" destId="{F240DF70-B083-4C34-A26E-E7ECF75F4A87}" srcOrd="0" destOrd="0" presId="urn:microsoft.com/office/officeart/2005/8/layout/hProcess9"/>
    <dgm:cxn modelId="{8F499583-817B-45CF-A0E5-49C9EA7BDE0B}" srcId="{F2230B0C-E3E0-40F5-B902-3E5DFC8CD08B}" destId="{428A8F01-BA34-44E0-95A2-11EBEBCDC2C5}" srcOrd="3" destOrd="0" parTransId="{6F28A13F-722E-4D26-9592-A468CE0EB0D2}" sibTransId="{E205EC3A-82E8-40F0-8A57-5E713872F42D}"/>
    <dgm:cxn modelId="{68F07B87-8C13-43B2-B0C0-0D3682916B88}" type="presOf" srcId="{428A8F01-BA34-44E0-95A2-11EBEBCDC2C5}" destId="{85CF6D1A-4439-4872-9F1C-8DC4CA1DC544}" srcOrd="0" destOrd="0" presId="urn:microsoft.com/office/officeart/2005/8/layout/hProcess9"/>
    <dgm:cxn modelId="{F7909E87-BE2E-47E2-9EC9-CF560B8749B9}" type="presOf" srcId="{B5F418F9-C22E-49F1-8185-77532B618455}" destId="{AA8B73E0-D8E4-4956-B565-5EC1C698CEB3}" srcOrd="0" destOrd="0" presId="urn:microsoft.com/office/officeart/2005/8/layout/hProcess9"/>
    <dgm:cxn modelId="{57D4828D-CEBC-47C5-B841-45888720E29E}" srcId="{F2230B0C-E3E0-40F5-B902-3E5DFC8CD08B}" destId="{F8594D68-8D4F-4C40-BE4D-5D4680EB8648}" srcOrd="1" destOrd="0" parTransId="{19C39A59-73E3-42DB-A7C5-E3D6EAA2A9F5}" sibTransId="{D8F32CBE-49CD-4A6F-A5B2-F796BD5754B8}"/>
    <dgm:cxn modelId="{A6491CA9-BA8D-4B14-AA49-B71BAF71500E}" type="presOf" srcId="{CAFD4F97-A3A2-4AA6-9320-A36D030663FF}" destId="{65B1AE84-417C-45A4-B92F-241273A4AF03}" srcOrd="0" destOrd="0" presId="urn:microsoft.com/office/officeart/2005/8/layout/hProcess9"/>
    <dgm:cxn modelId="{3A34B3CB-E978-4C3D-B56F-5DA521575BA8}" type="presOf" srcId="{F8594D68-8D4F-4C40-BE4D-5D4680EB8648}" destId="{E0FCE716-9C05-416B-ACBF-637AB7DE0F1A}" srcOrd="0" destOrd="0" presId="urn:microsoft.com/office/officeart/2005/8/layout/hProcess9"/>
    <dgm:cxn modelId="{62DB24CE-EFE9-49D6-BC6F-23F7A63B31C5}" type="presOf" srcId="{F2230B0C-E3E0-40F5-B902-3E5DFC8CD08B}" destId="{468D8745-DA5E-4200-9C13-DB42DA6BF45D}" srcOrd="0" destOrd="0" presId="urn:microsoft.com/office/officeart/2005/8/layout/hProcess9"/>
    <dgm:cxn modelId="{5A9ADCDC-CA69-4154-8C6B-89AC5A6326F7}" srcId="{F2230B0C-E3E0-40F5-B902-3E5DFC8CD08B}" destId="{CC4B766F-C7E3-4BBB-8593-71E32E51E06D}" srcOrd="0" destOrd="0" parTransId="{13142113-CC07-402C-9FE3-0F08CA8E743B}" sibTransId="{29D3E8FE-5C8B-41FA-AFF5-E383771D0EE5}"/>
    <dgm:cxn modelId="{D80BE2E8-B1B8-436A-94F2-EA656DBDE2FF}" srcId="{F2230B0C-E3E0-40F5-B902-3E5DFC8CD08B}" destId="{CAFD4F97-A3A2-4AA6-9320-A36D030663FF}" srcOrd="2" destOrd="0" parTransId="{4BFAE516-0C87-438C-9CF3-291AC660C75D}" sibTransId="{E559AA5A-CED2-441E-A535-2A7D934589DE}"/>
    <dgm:cxn modelId="{D0E773FD-CDE6-4D49-A7DD-784062659CDA}" srcId="{F2230B0C-E3E0-40F5-B902-3E5DFC8CD08B}" destId="{B5F418F9-C22E-49F1-8185-77532B618455}" srcOrd="4" destOrd="0" parTransId="{A5EA6C63-7686-44FF-8CF3-ED228E32644F}" sibTransId="{167002B8-7FB0-4EB4-A9A8-A15BDF9ACBF8}"/>
    <dgm:cxn modelId="{C3A7343F-4B9C-440E-BE9C-8568C0B16338}" type="presParOf" srcId="{468D8745-DA5E-4200-9C13-DB42DA6BF45D}" destId="{BF90F1D3-AF63-4B6B-9212-EADD6599EF01}" srcOrd="0" destOrd="0" presId="urn:microsoft.com/office/officeart/2005/8/layout/hProcess9"/>
    <dgm:cxn modelId="{C1A318C2-7D6C-4548-BCAB-2B41673DC1DE}" type="presParOf" srcId="{468D8745-DA5E-4200-9C13-DB42DA6BF45D}" destId="{ECA8D880-4A8D-4DCB-B9CE-1ED4772EF44B}" srcOrd="1" destOrd="0" presId="urn:microsoft.com/office/officeart/2005/8/layout/hProcess9"/>
    <dgm:cxn modelId="{CA719AED-197A-47A7-89D1-55AF2D20C407}" type="presParOf" srcId="{ECA8D880-4A8D-4DCB-B9CE-1ED4772EF44B}" destId="{F240DF70-B083-4C34-A26E-E7ECF75F4A87}" srcOrd="0" destOrd="0" presId="urn:microsoft.com/office/officeart/2005/8/layout/hProcess9"/>
    <dgm:cxn modelId="{BB87080E-8F4B-4996-BE0B-9A70B517A697}" type="presParOf" srcId="{ECA8D880-4A8D-4DCB-B9CE-1ED4772EF44B}" destId="{89B6E7A5-0871-4E49-B18A-DA10E260AF8A}" srcOrd="1" destOrd="0" presId="urn:microsoft.com/office/officeart/2005/8/layout/hProcess9"/>
    <dgm:cxn modelId="{A4AB471C-6001-471A-9627-F6409CA00DCE}" type="presParOf" srcId="{ECA8D880-4A8D-4DCB-B9CE-1ED4772EF44B}" destId="{E0FCE716-9C05-416B-ACBF-637AB7DE0F1A}" srcOrd="2" destOrd="0" presId="urn:microsoft.com/office/officeart/2005/8/layout/hProcess9"/>
    <dgm:cxn modelId="{9065F8DE-311A-4285-B3EE-3EED70AA14CA}" type="presParOf" srcId="{ECA8D880-4A8D-4DCB-B9CE-1ED4772EF44B}" destId="{36F41FCC-4094-46C0-8F2A-53588412622B}" srcOrd="3" destOrd="0" presId="urn:microsoft.com/office/officeart/2005/8/layout/hProcess9"/>
    <dgm:cxn modelId="{1B2FC7F6-E119-46F2-92AF-337E9FC1386B}" type="presParOf" srcId="{ECA8D880-4A8D-4DCB-B9CE-1ED4772EF44B}" destId="{65B1AE84-417C-45A4-B92F-241273A4AF03}" srcOrd="4" destOrd="0" presId="urn:microsoft.com/office/officeart/2005/8/layout/hProcess9"/>
    <dgm:cxn modelId="{9C6280FE-08CC-4A5E-89F9-42D45FF3CB2F}" type="presParOf" srcId="{ECA8D880-4A8D-4DCB-B9CE-1ED4772EF44B}" destId="{A1757719-4155-4456-A827-E37ACFAB4F29}" srcOrd="5" destOrd="0" presId="urn:microsoft.com/office/officeart/2005/8/layout/hProcess9"/>
    <dgm:cxn modelId="{F3F4F28F-4799-47D1-B08E-216AEFACD902}" type="presParOf" srcId="{ECA8D880-4A8D-4DCB-B9CE-1ED4772EF44B}" destId="{85CF6D1A-4439-4872-9F1C-8DC4CA1DC544}" srcOrd="6" destOrd="0" presId="urn:microsoft.com/office/officeart/2005/8/layout/hProcess9"/>
    <dgm:cxn modelId="{2BDE7579-F409-4EC2-BD4E-959181812E66}" type="presParOf" srcId="{ECA8D880-4A8D-4DCB-B9CE-1ED4772EF44B}" destId="{4552B00C-51F8-4DC5-99A5-C384E5BB9DA7}" srcOrd="7" destOrd="0" presId="urn:microsoft.com/office/officeart/2005/8/layout/hProcess9"/>
    <dgm:cxn modelId="{4CCFB07D-A196-4383-B205-FC2227F3B908}" type="presParOf" srcId="{ECA8D880-4A8D-4DCB-B9CE-1ED4772EF44B}" destId="{AA8B73E0-D8E4-4956-B565-5EC1C698CEB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0AFEF-1FAD-4649-A68E-3B86F4D13889}">
      <dsp:nvSpPr>
        <dsp:cNvPr id="0" name=""/>
        <dsp:cNvSpPr/>
      </dsp:nvSpPr>
      <dsp:spPr>
        <a:xfrm rot="10800000">
          <a:off x="1289184" y="0"/>
          <a:ext cx="4606343" cy="562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807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300" kern="1200" baseline="0"/>
            <a:t>Mööblieksport kasvas 5%</a:t>
          </a:r>
          <a:endParaRPr lang="en-US" sz="2300" kern="1200"/>
        </a:p>
      </dsp:txBody>
      <dsp:txXfrm rot="10800000">
        <a:off x="1429824" y="0"/>
        <a:ext cx="4465703" cy="562559"/>
      </dsp:txXfrm>
    </dsp:sp>
    <dsp:sp modelId="{BBED93A9-CB11-46DD-9E2A-C795C079CB91}">
      <dsp:nvSpPr>
        <dsp:cNvPr id="0" name=""/>
        <dsp:cNvSpPr/>
      </dsp:nvSpPr>
      <dsp:spPr>
        <a:xfrm>
          <a:off x="1019604" y="1812"/>
          <a:ext cx="562559" cy="5625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076E8C-C023-413A-937F-549FC5E467B7}">
      <dsp:nvSpPr>
        <dsp:cNvPr id="0" name=""/>
        <dsp:cNvSpPr/>
      </dsp:nvSpPr>
      <dsp:spPr>
        <a:xfrm rot="10800000">
          <a:off x="1300884" y="732300"/>
          <a:ext cx="4606343" cy="562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807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300" kern="1200" baseline="0"/>
            <a:t>2024 jaan-sept 344 103 695 €</a:t>
          </a:r>
          <a:endParaRPr lang="en-US" sz="2300" kern="1200"/>
        </a:p>
      </dsp:txBody>
      <dsp:txXfrm rot="10800000">
        <a:off x="1441524" y="732300"/>
        <a:ext cx="4465703" cy="562559"/>
      </dsp:txXfrm>
    </dsp:sp>
    <dsp:sp modelId="{784A145D-2B6B-4E36-BC13-11D6A040F77B}">
      <dsp:nvSpPr>
        <dsp:cNvPr id="0" name=""/>
        <dsp:cNvSpPr/>
      </dsp:nvSpPr>
      <dsp:spPr>
        <a:xfrm>
          <a:off x="1019604" y="732300"/>
          <a:ext cx="562559" cy="5625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F4D143-7D70-4130-B0CE-0BCC6D15A86D}">
      <dsp:nvSpPr>
        <dsp:cNvPr id="0" name=""/>
        <dsp:cNvSpPr/>
      </dsp:nvSpPr>
      <dsp:spPr>
        <a:xfrm rot="10800000">
          <a:off x="1300884" y="1462789"/>
          <a:ext cx="4606343" cy="562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807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300" kern="1200" baseline="0"/>
            <a:t>2025 jaan-sept 360 544 103 €</a:t>
          </a:r>
          <a:endParaRPr lang="en-US" sz="2300" kern="1200"/>
        </a:p>
      </dsp:txBody>
      <dsp:txXfrm rot="10800000">
        <a:off x="1441524" y="1462789"/>
        <a:ext cx="4465703" cy="562559"/>
      </dsp:txXfrm>
    </dsp:sp>
    <dsp:sp modelId="{B8B7F184-832F-43FB-97C7-F8D39CF3BEDC}">
      <dsp:nvSpPr>
        <dsp:cNvPr id="0" name=""/>
        <dsp:cNvSpPr/>
      </dsp:nvSpPr>
      <dsp:spPr>
        <a:xfrm>
          <a:off x="1019604" y="1462789"/>
          <a:ext cx="562559" cy="56255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3F5328-445C-4EAA-965D-AC91DE4744D5}">
      <dsp:nvSpPr>
        <dsp:cNvPr id="0" name=""/>
        <dsp:cNvSpPr/>
      </dsp:nvSpPr>
      <dsp:spPr>
        <a:xfrm rot="10800000">
          <a:off x="1300884" y="2193277"/>
          <a:ext cx="4606343" cy="562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807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300" kern="1200" baseline="0"/>
            <a:t>15 uut liiget</a:t>
          </a:r>
          <a:endParaRPr lang="en-US" sz="2300" kern="1200"/>
        </a:p>
      </dsp:txBody>
      <dsp:txXfrm rot="10800000">
        <a:off x="1441524" y="2193277"/>
        <a:ext cx="4465703" cy="562559"/>
      </dsp:txXfrm>
    </dsp:sp>
    <dsp:sp modelId="{313FAEE6-5BF5-4BB2-9F03-15ADD2F5CF1F}">
      <dsp:nvSpPr>
        <dsp:cNvPr id="0" name=""/>
        <dsp:cNvSpPr/>
      </dsp:nvSpPr>
      <dsp:spPr>
        <a:xfrm>
          <a:off x="1019604" y="2193277"/>
          <a:ext cx="562559" cy="56255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2AF9A3-47F7-4EF9-8A25-18FA4CBB0935}">
      <dsp:nvSpPr>
        <dsp:cNvPr id="0" name=""/>
        <dsp:cNvSpPr/>
      </dsp:nvSpPr>
      <dsp:spPr>
        <a:xfrm rot="10800000">
          <a:off x="1300884" y="2923765"/>
          <a:ext cx="4606343" cy="562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807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300" kern="1200" baseline="0" dirty="0"/>
            <a:t>7 ettevõttekülastust</a:t>
          </a:r>
          <a:endParaRPr lang="en-US" sz="2300" kern="1200" dirty="0"/>
        </a:p>
      </dsp:txBody>
      <dsp:txXfrm rot="10800000">
        <a:off x="1441524" y="2923765"/>
        <a:ext cx="4465703" cy="562559"/>
      </dsp:txXfrm>
    </dsp:sp>
    <dsp:sp modelId="{CF56E417-4C16-44E2-8752-CC4BEA85B4F7}">
      <dsp:nvSpPr>
        <dsp:cNvPr id="0" name=""/>
        <dsp:cNvSpPr/>
      </dsp:nvSpPr>
      <dsp:spPr>
        <a:xfrm>
          <a:off x="1019604" y="2923765"/>
          <a:ext cx="562559" cy="562559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B564D4-57BD-4DC3-82CB-2B6026E2368F}">
      <dsp:nvSpPr>
        <dsp:cNvPr id="0" name=""/>
        <dsp:cNvSpPr/>
      </dsp:nvSpPr>
      <dsp:spPr>
        <a:xfrm rot="10800000">
          <a:off x="1300884" y="3654254"/>
          <a:ext cx="4606343" cy="562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807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300" kern="1200" baseline="0"/>
            <a:t>1 koolitus</a:t>
          </a:r>
          <a:endParaRPr lang="en-US" sz="2300" kern="1200"/>
        </a:p>
      </dsp:txBody>
      <dsp:txXfrm rot="10800000">
        <a:off x="1441524" y="3654254"/>
        <a:ext cx="4465703" cy="562559"/>
      </dsp:txXfrm>
    </dsp:sp>
    <dsp:sp modelId="{62347208-D5CD-48A9-9A2E-50D9F4076141}">
      <dsp:nvSpPr>
        <dsp:cNvPr id="0" name=""/>
        <dsp:cNvSpPr/>
      </dsp:nvSpPr>
      <dsp:spPr>
        <a:xfrm>
          <a:off x="1019604" y="3654254"/>
          <a:ext cx="562559" cy="562559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E40194-D674-4CC1-8298-85840238F93B}">
      <dsp:nvSpPr>
        <dsp:cNvPr id="0" name=""/>
        <dsp:cNvSpPr/>
      </dsp:nvSpPr>
      <dsp:spPr>
        <a:xfrm rot="10800000">
          <a:off x="1300884" y="4384742"/>
          <a:ext cx="4606343" cy="562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807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300" kern="1200" baseline="0"/>
            <a:t>2 EIS toetust</a:t>
          </a:r>
          <a:endParaRPr lang="en-US" sz="2300" kern="1200"/>
        </a:p>
      </dsp:txBody>
      <dsp:txXfrm rot="10800000">
        <a:off x="1441524" y="4384742"/>
        <a:ext cx="4465703" cy="562559"/>
      </dsp:txXfrm>
    </dsp:sp>
    <dsp:sp modelId="{8CD18E0E-1139-4CFE-8397-28D2070414BA}">
      <dsp:nvSpPr>
        <dsp:cNvPr id="0" name=""/>
        <dsp:cNvSpPr/>
      </dsp:nvSpPr>
      <dsp:spPr>
        <a:xfrm>
          <a:off x="1019604" y="4384742"/>
          <a:ext cx="562559" cy="562559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57739-7B7B-4552-9C9E-735600C5D21A}">
      <dsp:nvSpPr>
        <dsp:cNvPr id="0" name=""/>
        <dsp:cNvSpPr/>
      </dsp:nvSpPr>
      <dsp:spPr>
        <a:xfrm>
          <a:off x="0" y="213378"/>
          <a:ext cx="6948936" cy="3276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92750-1BBF-4379-A899-07E7A8226C41}">
      <dsp:nvSpPr>
        <dsp:cNvPr id="0" name=""/>
        <dsp:cNvSpPr/>
      </dsp:nvSpPr>
      <dsp:spPr>
        <a:xfrm>
          <a:off x="347446" y="58074"/>
          <a:ext cx="4864255" cy="383760"/>
        </a:xfrm>
        <a:prstGeom prst="roundRect">
          <a:avLst/>
        </a:prstGeom>
        <a:solidFill>
          <a:schemeClr val="tx1"/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57" tIns="0" rIns="18385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Harviker OÜ</a:t>
          </a:r>
          <a:endParaRPr lang="en-US" sz="1300" kern="1200"/>
        </a:p>
      </dsp:txBody>
      <dsp:txXfrm>
        <a:off x="366180" y="76808"/>
        <a:ext cx="4826787" cy="346292"/>
      </dsp:txXfrm>
    </dsp:sp>
    <dsp:sp modelId="{BC228125-FD41-412E-A654-4187988780D8}">
      <dsp:nvSpPr>
        <dsp:cNvPr id="0" name=""/>
        <dsp:cNvSpPr/>
      </dsp:nvSpPr>
      <dsp:spPr>
        <a:xfrm>
          <a:off x="0" y="803058"/>
          <a:ext cx="6948936" cy="3276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9F6D4-D2E2-4FF3-8E68-61351598150C}">
      <dsp:nvSpPr>
        <dsp:cNvPr id="0" name=""/>
        <dsp:cNvSpPr/>
      </dsp:nvSpPr>
      <dsp:spPr>
        <a:xfrm>
          <a:off x="347446" y="611178"/>
          <a:ext cx="4864255" cy="383760"/>
        </a:xfrm>
        <a:prstGeom prst="roundRect">
          <a:avLst/>
        </a:prstGeom>
        <a:solidFill>
          <a:schemeClr val="tx1"/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57" tIns="0" rIns="18385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Marmi Futerno OÜ</a:t>
          </a:r>
          <a:endParaRPr lang="en-US" sz="1300" kern="1200"/>
        </a:p>
      </dsp:txBody>
      <dsp:txXfrm>
        <a:off x="366180" y="629912"/>
        <a:ext cx="4826787" cy="346292"/>
      </dsp:txXfrm>
    </dsp:sp>
    <dsp:sp modelId="{71C32892-0792-4C0B-9489-ED6E178D2F55}">
      <dsp:nvSpPr>
        <dsp:cNvPr id="0" name=""/>
        <dsp:cNvSpPr/>
      </dsp:nvSpPr>
      <dsp:spPr>
        <a:xfrm>
          <a:off x="0" y="1392738"/>
          <a:ext cx="6948936" cy="3276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7F1A2-6881-434B-BA81-D7273EBFE1D3}">
      <dsp:nvSpPr>
        <dsp:cNvPr id="0" name=""/>
        <dsp:cNvSpPr/>
      </dsp:nvSpPr>
      <dsp:spPr>
        <a:xfrm>
          <a:off x="347446" y="1200858"/>
          <a:ext cx="4864255" cy="383760"/>
        </a:xfrm>
        <a:prstGeom prst="roundRect">
          <a:avLst/>
        </a:prstGeom>
        <a:solidFill>
          <a:schemeClr val="tx1"/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57" tIns="0" rIns="18385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Repston OÜ</a:t>
          </a:r>
          <a:endParaRPr lang="en-US" sz="1300" kern="1200"/>
        </a:p>
      </dsp:txBody>
      <dsp:txXfrm>
        <a:off x="366180" y="1219592"/>
        <a:ext cx="4826787" cy="346292"/>
      </dsp:txXfrm>
    </dsp:sp>
    <dsp:sp modelId="{8331E261-3B52-4C51-9302-FB384EF629EC}">
      <dsp:nvSpPr>
        <dsp:cNvPr id="0" name=""/>
        <dsp:cNvSpPr/>
      </dsp:nvSpPr>
      <dsp:spPr>
        <a:xfrm>
          <a:off x="0" y="1982418"/>
          <a:ext cx="6948936" cy="3276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087C6-EC25-46B5-95CF-56DD91E7CF8B}">
      <dsp:nvSpPr>
        <dsp:cNvPr id="0" name=""/>
        <dsp:cNvSpPr/>
      </dsp:nvSpPr>
      <dsp:spPr>
        <a:xfrm>
          <a:off x="347446" y="1790538"/>
          <a:ext cx="4864255" cy="383760"/>
        </a:xfrm>
        <a:prstGeom prst="roundRect">
          <a:avLst/>
        </a:prstGeom>
        <a:solidFill>
          <a:schemeClr val="tx1"/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57" tIns="0" rIns="18385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Atto Collection OÜ</a:t>
          </a:r>
          <a:endParaRPr lang="en-US" sz="1300" kern="1200"/>
        </a:p>
      </dsp:txBody>
      <dsp:txXfrm>
        <a:off x="366180" y="1809272"/>
        <a:ext cx="4826787" cy="346292"/>
      </dsp:txXfrm>
    </dsp:sp>
    <dsp:sp modelId="{1DE8D245-CB23-4097-B3C5-F4F72E447B7D}">
      <dsp:nvSpPr>
        <dsp:cNvPr id="0" name=""/>
        <dsp:cNvSpPr/>
      </dsp:nvSpPr>
      <dsp:spPr>
        <a:xfrm>
          <a:off x="0" y="2572098"/>
          <a:ext cx="6948936" cy="3276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BB40F-AEAC-4F25-A246-AF0646BDAFC0}">
      <dsp:nvSpPr>
        <dsp:cNvPr id="0" name=""/>
        <dsp:cNvSpPr/>
      </dsp:nvSpPr>
      <dsp:spPr>
        <a:xfrm>
          <a:off x="347446" y="2380218"/>
          <a:ext cx="4864255" cy="383760"/>
        </a:xfrm>
        <a:prstGeom prst="roundRect">
          <a:avLst/>
        </a:prstGeom>
        <a:solidFill>
          <a:schemeClr val="tx1"/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57" tIns="0" rIns="18385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Wermo AS</a:t>
          </a:r>
          <a:endParaRPr lang="en-US" sz="1300" kern="1200"/>
        </a:p>
      </dsp:txBody>
      <dsp:txXfrm>
        <a:off x="366180" y="2398952"/>
        <a:ext cx="4826787" cy="346292"/>
      </dsp:txXfrm>
    </dsp:sp>
    <dsp:sp modelId="{8D4D6695-E770-43F6-927C-2C3AD76FBA0F}">
      <dsp:nvSpPr>
        <dsp:cNvPr id="0" name=""/>
        <dsp:cNvSpPr/>
      </dsp:nvSpPr>
      <dsp:spPr>
        <a:xfrm>
          <a:off x="0" y="3161778"/>
          <a:ext cx="6948936" cy="3276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C7200-44B4-4C43-9A6B-EF396CC73292}">
      <dsp:nvSpPr>
        <dsp:cNvPr id="0" name=""/>
        <dsp:cNvSpPr/>
      </dsp:nvSpPr>
      <dsp:spPr>
        <a:xfrm>
          <a:off x="347446" y="2969898"/>
          <a:ext cx="4864255" cy="383760"/>
        </a:xfrm>
        <a:prstGeom prst="roundRect">
          <a:avLst/>
        </a:prstGeom>
        <a:solidFill>
          <a:schemeClr val="tx1"/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57" tIns="0" rIns="18385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Widen EUDR koolitus</a:t>
          </a:r>
          <a:endParaRPr lang="en-US" sz="1300" kern="1200"/>
        </a:p>
      </dsp:txBody>
      <dsp:txXfrm>
        <a:off x="366180" y="2988632"/>
        <a:ext cx="4826787" cy="346292"/>
      </dsp:txXfrm>
    </dsp:sp>
    <dsp:sp modelId="{EDED5B59-9EEA-4D6D-9E86-D6FA2FDCDA15}">
      <dsp:nvSpPr>
        <dsp:cNvPr id="0" name=""/>
        <dsp:cNvSpPr/>
      </dsp:nvSpPr>
      <dsp:spPr>
        <a:xfrm>
          <a:off x="0" y="3751458"/>
          <a:ext cx="6948936" cy="3276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C29F3-B788-443D-9667-5AC00E65D9F3}">
      <dsp:nvSpPr>
        <dsp:cNvPr id="0" name=""/>
        <dsp:cNvSpPr/>
      </dsp:nvSpPr>
      <dsp:spPr>
        <a:xfrm>
          <a:off x="347446" y="3559578"/>
          <a:ext cx="4864255" cy="383760"/>
        </a:xfrm>
        <a:prstGeom prst="roundRect">
          <a:avLst/>
        </a:prstGeom>
        <a:solidFill>
          <a:schemeClr val="tx1"/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57" tIns="0" rIns="18385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NOBE Interiors | NBFI Production OÜ </a:t>
          </a:r>
          <a:endParaRPr lang="en-US" sz="1300" kern="1200"/>
        </a:p>
      </dsp:txBody>
      <dsp:txXfrm>
        <a:off x="366180" y="3578312"/>
        <a:ext cx="4826787" cy="346292"/>
      </dsp:txXfrm>
    </dsp:sp>
    <dsp:sp modelId="{D4B71BB7-803E-4A01-A1B9-DCC640BC7F8C}">
      <dsp:nvSpPr>
        <dsp:cNvPr id="0" name=""/>
        <dsp:cNvSpPr/>
      </dsp:nvSpPr>
      <dsp:spPr>
        <a:xfrm>
          <a:off x="0" y="4341138"/>
          <a:ext cx="6948936" cy="3276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178EE-9A31-4F29-BCAC-CBAC7BD7FE3E}">
      <dsp:nvSpPr>
        <dsp:cNvPr id="0" name=""/>
        <dsp:cNvSpPr/>
      </dsp:nvSpPr>
      <dsp:spPr>
        <a:xfrm>
          <a:off x="347446" y="4149258"/>
          <a:ext cx="4864255" cy="383760"/>
        </a:xfrm>
        <a:prstGeom prst="roundRect">
          <a:avLst/>
        </a:prstGeom>
        <a:solidFill>
          <a:schemeClr val="tx1"/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57" tIns="0" rIns="18385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Plaat Detail OÜ</a:t>
          </a:r>
          <a:endParaRPr lang="en-US" sz="1300" kern="1200"/>
        </a:p>
      </dsp:txBody>
      <dsp:txXfrm>
        <a:off x="366180" y="4167992"/>
        <a:ext cx="4826787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C57A5-FFC1-4C11-B6E2-8DFA61D089C6}">
      <dsp:nvSpPr>
        <dsp:cNvPr id="0" name=""/>
        <dsp:cNvSpPr/>
      </dsp:nvSpPr>
      <dsp:spPr>
        <a:xfrm rot="10800000">
          <a:off x="1980856" y="3060"/>
          <a:ext cx="5766587" cy="21134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986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000" kern="1200" baseline="0" dirty="0"/>
            <a:t>Arendusnõuniku toetus </a:t>
          </a:r>
          <a:br>
            <a:rPr lang="et-EE" sz="3000" kern="1200" baseline="0" dirty="0"/>
          </a:br>
          <a:r>
            <a:rPr lang="et-EE" sz="3000" kern="1200" baseline="0" dirty="0"/>
            <a:t>kuni 51 000 €</a:t>
          </a:r>
          <a:endParaRPr lang="en-US" sz="3000" kern="1200" dirty="0"/>
        </a:p>
      </dsp:txBody>
      <dsp:txXfrm rot="10800000">
        <a:off x="2509226" y="3060"/>
        <a:ext cx="5238217" cy="2113481"/>
      </dsp:txXfrm>
    </dsp:sp>
    <dsp:sp modelId="{3EE9C8BF-0F28-4BB7-951D-4DDE08F3ECEA}">
      <dsp:nvSpPr>
        <dsp:cNvPr id="0" name=""/>
        <dsp:cNvSpPr/>
      </dsp:nvSpPr>
      <dsp:spPr>
        <a:xfrm>
          <a:off x="924116" y="3060"/>
          <a:ext cx="2113481" cy="21134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14374-772D-44E2-9EF1-637CF6DD3374}">
      <dsp:nvSpPr>
        <dsp:cNvPr id="0" name=""/>
        <dsp:cNvSpPr/>
      </dsp:nvSpPr>
      <dsp:spPr>
        <a:xfrm rot="10800000">
          <a:off x="1980856" y="2747431"/>
          <a:ext cx="5766587" cy="21134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986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 dirty="0" err="1"/>
            <a:t>Erialaliitude</a:t>
          </a:r>
          <a:r>
            <a:rPr lang="en-US" sz="3000" kern="1200" baseline="0" dirty="0"/>
            <a:t> rahvusvahelistumise </a:t>
          </a:r>
          <a:r>
            <a:rPr lang="en-US" sz="3000" kern="1200" baseline="0" dirty="0" err="1"/>
            <a:t>edendamise</a:t>
          </a:r>
          <a:r>
            <a:rPr lang="en-US" sz="3000" kern="1200" baseline="0" dirty="0"/>
            <a:t> </a:t>
          </a:r>
          <a:r>
            <a:rPr lang="en-US" sz="3000" kern="1200" baseline="0" dirty="0" err="1"/>
            <a:t>toetus</a:t>
          </a:r>
          <a:r>
            <a:rPr lang="et-EE" sz="3000" kern="1200" baseline="0" dirty="0"/>
            <a:t> kuni 150 000 €</a:t>
          </a:r>
          <a:endParaRPr lang="en-US" sz="3000" kern="1200" dirty="0"/>
        </a:p>
      </dsp:txBody>
      <dsp:txXfrm rot="10800000">
        <a:off x="2509226" y="2747431"/>
        <a:ext cx="5238217" cy="2113481"/>
      </dsp:txXfrm>
    </dsp:sp>
    <dsp:sp modelId="{E66271C2-0769-41DD-B69F-539A463BCECB}">
      <dsp:nvSpPr>
        <dsp:cNvPr id="0" name=""/>
        <dsp:cNvSpPr/>
      </dsp:nvSpPr>
      <dsp:spPr>
        <a:xfrm>
          <a:off x="924116" y="2747431"/>
          <a:ext cx="2113481" cy="211348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381E2-6BDC-4F67-ACD1-96257EF517F1}">
      <dsp:nvSpPr>
        <dsp:cNvPr id="0" name=""/>
        <dsp:cNvSpPr/>
      </dsp:nvSpPr>
      <dsp:spPr>
        <a:xfrm>
          <a:off x="423131" y="0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/>
            <a:t>Marmi </a:t>
          </a:r>
          <a:r>
            <a:rPr lang="en-US" sz="1300" kern="1200" baseline="0" dirty="0" err="1"/>
            <a:t>Futerno</a:t>
          </a:r>
          <a:r>
            <a:rPr lang="en-US" sz="1300" kern="1200" baseline="0" dirty="0"/>
            <a:t> OÜ</a:t>
          </a:r>
          <a:endParaRPr lang="en-US" sz="1300" kern="1200" dirty="0"/>
        </a:p>
      </dsp:txBody>
      <dsp:txXfrm>
        <a:off x="423131" y="0"/>
        <a:ext cx="1285115" cy="771069"/>
      </dsp:txXfrm>
    </dsp:sp>
    <dsp:sp modelId="{494E154C-89FF-4F32-A395-FE21BBFCFFC1}">
      <dsp:nvSpPr>
        <dsp:cNvPr id="0" name=""/>
        <dsp:cNvSpPr/>
      </dsp:nvSpPr>
      <dsp:spPr>
        <a:xfrm>
          <a:off x="1836759" y="0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MOTOR OÜ</a:t>
          </a:r>
          <a:endParaRPr lang="en-US" sz="1300" kern="1200"/>
        </a:p>
      </dsp:txBody>
      <dsp:txXfrm>
        <a:off x="1836759" y="0"/>
        <a:ext cx="1285115" cy="771069"/>
      </dsp:txXfrm>
    </dsp:sp>
    <dsp:sp modelId="{03B5523A-4185-4D4A-9ABF-ABE9EC7C667E}">
      <dsp:nvSpPr>
        <dsp:cNvPr id="0" name=""/>
        <dsp:cNvSpPr/>
      </dsp:nvSpPr>
      <dsp:spPr>
        <a:xfrm>
          <a:off x="3250386" y="0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REPSTON OÜ</a:t>
          </a:r>
          <a:endParaRPr lang="en-US" sz="1300" kern="1200"/>
        </a:p>
      </dsp:txBody>
      <dsp:txXfrm>
        <a:off x="3250386" y="0"/>
        <a:ext cx="1285115" cy="771069"/>
      </dsp:txXfrm>
    </dsp:sp>
    <dsp:sp modelId="{470D6F93-5B57-4D83-8658-3C1B2CA486BB}">
      <dsp:nvSpPr>
        <dsp:cNvPr id="0" name=""/>
        <dsp:cNvSpPr/>
      </dsp:nvSpPr>
      <dsp:spPr>
        <a:xfrm>
          <a:off x="423131" y="868333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4ROOM OÜ</a:t>
          </a:r>
          <a:endParaRPr lang="en-US" sz="1300" kern="1200"/>
        </a:p>
      </dsp:txBody>
      <dsp:txXfrm>
        <a:off x="423131" y="868333"/>
        <a:ext cx="1285115" cy="771069"/>
      </dsp:txXfrm>
    </dsp:sp>
    <dsp:sp modelId="{4EC7D012-2700-432B-9E8C-4DB580898836}">
      <dsp:nvSpPr>
        <dsp:cNvPr id="0" name=""/>
        <dsp:cNvSpPr/>
      </dsp:nvSpPr>
      <dsp:spPr>
        <a:xfrm>
          <a:off x="1836759" y="868333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Baltic Forest Components OÜ</a:t>
          </a:r>
          <a:endParaRPr lang="en-US" sz="1300" kern="1200"/>
        </a:p>
      </dsp:txBody>
      <dsp:txXfrm>
        <a:off x="1836759" y="868333"/>
        <a:ext cx="1285115" cy="771069"/>
      </dsp:txXfrm>
    </dsp:sp>
    <dsp:sp modelId="{4377F54A-440C-42C5-A3C6-9392186CECF2}">
      <dsp:nvSpPr>
        <dsp:cNvPr id="0" name=""/>
        <dsp:cNvSpPr/>
      </dsp:nvSpPr>
      <dsp:spPr>
        <a:xfrm>
          <a:off x="3250386" y="868333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Ermatiko OÜ</a:t>
          </a:r>
          <a:endParaRPr lang="en-US" sz="1300" kern="1200"/>
        </a:p>
      </dsp:txBody>
      <dsp:txXfrm>
        <a:off x="3250386" y="868333"/>
        <a:ext cx="1285115" cy="771069"/>
      </dsp:txXfrm>
    </dsp:sp>
    <dsp:sp modelId="{F129EAFB-AB3D-4B0C-84D4-246773C98DF3}">
      <dsp:nvSpPr>
        <dsp:cNvPr id="0" name=""/>
        <dsp:cNvSpPr/>
      </dsp:nvSpPr>
      <dsp:spPr>
        <a:xfrm>
          <a:off x="423131" y="1767915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Helland Baltic OÜ</a:t>
          </a:r>
          <a:endParaRPr lang="en-US" sz="1300" kern="1200"/>
        </a:p>
      </dsp:txBody>
      <dsp:txXfrm>
        <a:off x="423131" y="1767915"/>
        <a:ext cx="1285115" cy="771069"/>
      </dsp:txXfrm>
    </dsp:sp>
    <dsp:sp modelId="{2BDA4D97-2741-4080-861E-B52F021704DE}">
      <dsp:nvSpPr>
        <dsp:cNvPr id="0" name=""/>
        <dsp:cNvSpPr/>
      </dsp:nvSpPr>
      <dsp:spPr>
        <a:xfrm>
          <a:off x="1803462" y="1799629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Hodes OÜ</a:t>
          </a:r>
          <a:endParaRPr lang="en-US" sz="1300" kern="1200"/>
        </a:p>
      </dsp:txBody>
      <dsp:txXfrm>
        <a:off x="1803462" y="1799629"/>
        <a:ext cx="1285115" cy="771069"/>
      </dsp:txXfrm>
    </dsp:sp>
    <dsp:sp modelId="{A4ED6FD6-2C7F-4CBE-B34E-E11DD8CB8F7F}">
      <dsp:nvSpPr>
        <dsp:cNvPr id="0" name=""/>
        <dsp:cNvSpPr/>
      </dsp:nvSpPr>
      <dsp:spPr>
        <a:xfrm>
          <a:off x="3217089" y="1799629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LSO Sisustus OÜ</a:t>
          </a:r>
          <a:endParaRPr lang="en-US" sz="1300" kern="1200"/>
        </a:p>
      </dsp:txBody>
      <dsp:txXfrm>
        <a:off x="3217089" y="1799629"/>
        <a:ext cx="1285115" cy="771069"/>
      </dsp:txXfrm>
    </dsp:sp>
    <dsp:sp modelId="{D79A843D-8D5B-46D7-8828-9C4C76888478}">
      <dsp:nvSpPr>
        <dsp:cNvPr id="0" name=""/>
        <dsp:cNvSpPr/>
      </dsp:nvSpPr>
      <dsp:spPr>
        <a:xfrm>
          <a:off x="389834" y="2699210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MainerPlus OÜ</a:t>
          </a:r>
          <a:endParaRPr lang="en-US" sz="1300" kern="1200"/>
        </a:p>
      </dsp:txBody>
      <dsp:txXfrm>
        <a:off x="389834" y="2699210"/>
        <a:ext cx="1285115" cy="771069"/>
      </dsp:txXfrm>
    </dsp:sp>
    <dsp:sp modelId="{D0EB3345-2A9C-426E-91FB-AB24A84F9540}">
      <dsp:nvSpPr>
        <dsp:cNvPr id="0" name=""/>
        <dsp:cNvSpPr/>
      </dsp:nvSpPr>
      <dsp:spPr>
        <a:xfrm>
          <a:off x="1803462" y="2699210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NBFI Production OÜ</a:t>
          </a:r>
          <a:endParaRPr lang="en-US" sz="1300" kern="1200"/>
        </a:p>
      </dsp:txBody>
      <dsp:txXfrm>
        <a:off x="1803462" y="2699210"/>
        <a:ext cx="1285115" cy="771069"/>
      </dsp:txXfrm>
    </dsp:sp>
    <dsp:sp modelId="{FB0CD579-5C43-4C2F-B78F-0C6223719D6E}">
      <dsp:nvSpPr>
        <dsp:cNvPr id="0" name=""/>
        <dsp:cNvSpPr/>
      </dsp:nvSpPr>
      <dsp:spPr>
        <a:xfrm>
          <a:off x="3217089" y="2699210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Northernwood OÜ</a:t>
          </a:r>
          <a:endParaRPr lang="en-US" sz="1300" kern="1200"/>
        </a:p>
      </dsp:txBody>
      <dsp:txXfrm>
        <a:off x="3217089" y="2699210"/>
        <a:ext cx="1285115" cy="771069"/>
      </dsp:txXfrm>
    </dsp:sp>
    <dsp:sp modelId="{DF6C2BF8-B78E-46FC-AE04-F89882B0793F}">
      <dsp:nvSpPr>
        <dsp:cNvPr id="0" name=""/>
        <dsp:cNvSpPr/>
      </dsp:nvSpPr>
      <dsp:spPr>
        <a:xfrm>
          <a:off x="389834" y="3598791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Projecta Balti OÜ</a:t>
          </a:r>
          <a:endParaRPr lang="en-US" sz="1300" kern="1200"/>
        </a:p>
      </dsp:txBody>
      <dsp:txXfrm>
        <a:off x="389834" y="3598791"/>
        <a:ext cx="1285115" cy="771069"/>
      </dsp:txXfrm>
    </dsp:sp>
    <dsp:sp modelId="{06359008-5CFA-4206-922C-B5BB2250D660}">
      <dsp:nvSpPr>
        <dsp:cNvPr id="0" name=""/>
        <dsp:cNvSpPr/>
      </dsp:nvSpPr>
      <dsp:spPr>
        <a:xfrm>
          <a:off x="1803462" y="3598791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Thermory AS</a:t>
          </a:r>
          <a:endParaRPr lang="en-US" sz="1300" kern="1200"/>
        </a:p>
      </dsp:txBody>
      <dsp:txXfrm>
        <a:off x="1803462" y="3598791"/>
        <a:ext cx="1285115" cy="771069"/>
      </dsp:txXfrm>
    </dsp:sp>
    <dsp:sp modelId="{4D3609C9-8366-469A-B361-E12E296F6305}">
      <dsp:nvSpPr>
        <dsp:cNvPr id="0" name=""/>
        <dsp:cNvSpPr/>
      </dsp:nvSpPr>
      <dsp:spPr>
        <a:xfrm>
          <a:off x="3217089" y="3598791"/>
          <a:ext cx="1285115" cy="771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Thuka Nordwood AS</a:t>
          </a:r>
          <a:endParaRPr lang="en-US" sz="1300" kern="1200"/>
        </a:p>
      </dsp:txBody>
      <dsp:txXfrm>
        <a:off x="3217089" y="3598791"/>
        <a:ext cx="1285115" cy="771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0F1D3-AF63-4B6B-9212-EADD6599EF01}">
      <dsp:nvSpPr>
        <dsp:cNvPr id="0" name=""/>
        <dsp:cNvSpPr/>
      </dsp:nvSpPr>
      <dsp:spPr>
        <a:xfrm>
          <a:off x="501162" y="0"/>
          <a:ext cx="7441682" cy="4922709"/>
        </a:xfrm>
        <a:prstGeom prst="rightArrow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0DF70-B083-4C34-A26E-E7ECF75F4A87}">
      <dsp:nvSpPr>
        <dsp:cNvPr id="0" name=""/>
        <dsp:cNvSpPr/>
      </dsp:nvSpPr>
      <dsp:spPr>
        <a:xfrm>
          <a:off x="2564" y="1476812"/>
          <a:ext cx="1544080" cy="19690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/>
            <a:t>AI </a:t>
          </a:r>
          <a:r>
            <a:rPr lang="en-US" sz="1400" b="1" kern="1200" baseline="0" dirty="0" err="1"/>
            <a:t>tööriistad</a:t>
          </a:r>
          <a:r>
            <a:rPr lang="en-US" sz="1400" b="1" kern="1200" baseline="0" dirty="0"/>
            <a:t> </a:t>
          </a:r>
          <a:r>
            <a:rPr lang="en-US" sz="1400" b="1" kern="1200" baseline="0" dirty="0" err="1"/>
            <a:t>juhtimises</a:t>
          </a:r>
          <a:r>
            <a:rPr lang="en-US" sz="1400" b="1" kern="1200" baseline="0" dirty="0"/>
            <a:t> ja </a:t>
          </a:r>
          <a:r>
            <a:rPr lang="en-US" sz="1400" b="1" kern="1200" baseline="0" dirty="0" err="1"/>
            <a:t>tootmises</a:t>
          </a:r>
          <a:endParaRPr lang="en-US" sz="1400" b="1" kern="1200" dirty="0"/>
        </a:p>
      </dsp:txBody>
      <dsp:txXfrm>
        <a:off x="77940" y="1552188"/>
        <a:ext cx="1393328" cy="1818331"/>
      </dsp:txXfrm>
    </dsp:sp>
    <dsp:sp modelId="{E0FCE716-9C05-416B-ACBF-637AB7DE0F1A}">
      <dsp:nvSpPr>
        <dsp:cNvPr id="0" name=""/>
        <dsp:cNvSpPr/>
      </dsp:nvSpPr>
      <dsp:spPr>
        <a:xfrm>
          <a:off x="1803992" y="1476812"/>
          <a:ext cx="1544080" cy="19690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 err="1"/>
            <a:t>Liikmeskonna</a:t>
          </a:r>
          <a:r>
            <a:rPr lang="en-US" sz="1400" b="1" kern="1200" baseline="0" dirty="0"/>
            <a:t> </a:t>
          </a:r>
          <a:r>
            <a:rPr lang="en-US" sz="1400" b="1" kern="1200" baseline="0" dirty="0" err="1"/>
            <a:t>jätkuv</a:t>
          </a:r>
          <a:r>
            <a:rPr lang="en-US" sz="1400" b="1" kern="1200" baseline="0" dirty="0"/>
            <a:t> </a:t>
          </a:r>
          <a:r>
            <a:rPr lang="en-US" sz="1400" b="1" kern="1200" baseline="0" dirty="0" err="1"/>
            <a:t>kasv</a:t>
          </a:r>
          <a:endParaRPr lang="en-US" sz="1400" b="1" kern="1200" dirty="0"/>
        </a:p>
      </dsp:txBody>
      <dsp:txXfrm>
        <a:off x="1879368" y="1552188"/>
        <a:ext cx="1393328" cy="1818331"/>
      </dsp:txXfrm>
    </dsp:sp>
    <dsp:sp modelId="{65B1AE84-417C-45A4-B92F-241273A4AF03}">
      <dsp:nvSpPr>
        <dsp:cNvPr id="0" name=""/>
        <dsp:cNvSpPr/>
      </dsp:nvSpPr>
      <dsp:spPr>
        <a:xfrm>
          <a:off x="3605420" y="1476812"/>
          <a:ext cx="1544080" cy="19690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 err="1"/>
            <a:t>Ettevõttekülastused</a:t>
          </a:r>
          <a:r>
            <a:rPr lang="en-US" sz="1400" b="1" kern="1200" baseline="0" dirty="0"/>
            <a:t> ja </a:t>
          </a:r>
          <a:r>
            <a:rPr lang="en-US" sz="1400" b="1" kern="1200" baseline="0" dirty="0" err="1"/>
            <a:t>kogemusõpe</a:t>
          </a:r>
          <a:endParaRPr lang="en-US" sz="1400" b="1" kern="1200" dirty="0"/>
        </a:p>
      </dsp:txBody>
      <dsp:txXfrm>
        <a:off x="3680796" y="1552188"/>
        <a:ext cx="1393328" cy="1818331"/>
      </dsp:txXfrm>
    </dsp:sp>
    <dsp:sp modelId="{85CF6D1A-4439-4872-9F1C-8DC4CA1DC544}">
      <dsp:nvSpPr>
        <dsp:cNvPr id="0" name=""/>
        <dsp:cNvSpPr/>
      </dsp:nvSpPr>
      <dsp:spPr>
        <a:xfrm>
          <a:off x="5406847" y="1476812"/>
          <a:ext cx="1544080" cy="19690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 err="1"/>
            <a:t>Koolitused</a:t>
          </a:r>
          <a:r>
            <a:rPr lang="en-US" sz="1400" b="1" kern="1200" baseline="0" dirty="0"/>
            <a:t>, mis </a:t>
          </a:r>
          <a:r>
            <a:rPr lang="en-US" sz="1400" b="1" kern="1200" baseline="0" dirty="0" err="1"/>
            <a:t>annavad</a:t>
          </a:r>
          <a:r>
            <a:rPr lang="en-US" sz="1400" b="1" kern="1200" baseline="0" dirty="0"/>
            <a:t> </a:t>
          </a:r>
          <a:r>
            <a:rPr lang="en-US" sz="1400" b="1" kern="1200" baseline="0" dirty="0" err="1"/>
            <a:t>päriselt</a:t>
          </a:r>
          <a:r>
            <a:rPr lang="en-US" sz="1400" b="1" kern="1200" baseline="0" dirty="0"/>
            <a:t> </a:t>
          </a:r>
          <a:r>
            <a:rPr lang="en-US" sz="1400" b="1" kern="1200" baseline="0" dirty="0" err="1"/>
            <a:t>väärtust</a:t>
          </a:r>
          <a:endParaRPr lang="en-US" sz="1400" b="1" kern="1200" dirty="0"/>
        </a:p>
      </dsp:txBody>
      <dsp:txXfrm>
        <a:off x="5482223" y="1552188"/>
        <a:ext cx="1393328" cy="1818331"/>
      </dsp:txXfrm>
    </dsp:sp>
    <dsp:sp modelId="{AA8B73E0-D8E4-4956-B565-5EC1C698CEB3}">
      <dsp:nvSpPr>
        <dsp:cNvPr id="0" name=""/>
        <dsp:cNvSpPr/>
      </dsp:nvSpPr>
      <dsp:spPr>
        <a:xfrm>
          <a:off x="7208275" y="1476812"/>
          <a:ext cx="1544080" cy="19690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 err="1"/>
            <a:t>Ühine</a:t>
          </a:r>
          <a:r>
            <a:rPr lang="en-US" sz="1400" b="1" kern="1200" baseline="0" dirty="0"/>
            <a:t> </a:t>
          </a:r>
          <a:r>
            <a:rPr lang="en-US" sz="1400" b="1" kern="1200" baseline="0" dirty="0" err="1"/>
            <a:t>hääl</a:t>
          </a:r>
          <a:r>
            <a:rPr lang="en-US" sz="1400" b="1" kern="1200" baseline="0" dirty="0"/>
            <a:t> ja </a:t>
          </a:r>
          <a:r>
            <a:rPr lang="en-US" sz="1400" b="1" kern="1200" baseline="0" dirty="0" err="1"/>
            <a:t>nähtavus</a:t>
          </a:r>
          <a:r>
            <a:rPr lang="en-US" sz="1400" b="1" kern="1200" baseline="0" dirty="0"/>
            <a:t> </a:t>
          </a:r>
          <a:r>
            <a:rPr lang="en-US" sz="1400" b="1" kern="1200" baseline="0" dirty="0" err="1"/>
            <a:t>sektoris</a:t>
          </a:r>
          <a:endParaRPr lang="en-US" sz="1400" b="1" kern="1200" dirty="0"/>
        </a:p>
      </dsp:txBody>
      <dsp:txXfrm>
        <a:off x="7283651" y="1552188"/>
        <a:ext cx="1393328" cy="1818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2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3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1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1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7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12/16/2025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96846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8.svg"/><Relationship Id="rId5" Type="http://schemas.openxmlformats.org/officeDocument/2006/relationships/diagramData" Target="../diagrams/data4.xml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7AC2B-D901-B8BE-EAC0-4262540ED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776" y="1399536"/>
            <a:ext cx="5437187" cy="4792050"/>
          </a:xfrm>
        </p:spPr>
        <p:txBody>
          <a:bodyPr anchor="t">
            <a:normAutofit/>
          </a:bodyPr>
          <a:lstStyle/>
          <a:p>
            <a:r>
              <a:rPr lang="et-EE" dirty="0"/>
              <a:t>EMTL 2025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11412-1991-DE06-4403-5C706CB54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4" y="5516562"/>
            <a:ext cx="5173280" cy="796311"/>
          </a:xfrm>
        </p:spPr>
        <p:txBody>
          <a:bodyPr anchor="b">
            <a:normAutofit fontScale="85000" lnSpcReduction="20000"/>
          </a:bodyPr>
          <a:lstStyle/>
          <a:p>
            <a:r>
              <a:rPr lang="et-EE" dirty="0"/>
              <a:t>18.12.2025 </a:t>
            </a:r>
            <a:br>
              <a:rPr lang="et-EE" dirty="0"/>
            </a:br>
            <a:r>
              <a:rPr lang="et-EE" dirty="0"/>
              <a:t>Plaat Detail </a:t>
            </a:r>
            <a:r>
              <a:rPr lang="en-US" dirty="0"/>
              <a:t>OÜ,</a:t>
            </a:r>
            <a:br>
              <a:rPr lang="et-EE" dirty="0"/>
            </a:br>
            <a:r>
              <a:rPr lang="en-US" cap="none" dirty="0" err="1"/>
              <a:t>Suur</a:t>
            </a:r>
            <a:r>
              <a:rPr lang="en-US" cap="none" dirty="0"/>
              <a:t>-</a:t>
            </a:r>
            <a:r>
              <a:rPr lang="et-EE" cap="none" dirty="0"/>
              <a:t>P</a:t>
            </a:r>
            <a:r>
              <a:rPr lang="en-US" cap="none" dirty="0" err="1"/>
              <a:t>aala</a:t>
            </a:r>
            <a:r>
              <a:rPr lang="en-US" cap="none" dirty="0"/>
              <a:t> 5,13619, Tallinn</a:t>
            </a:r>
            <a:r>
              <a:rPr lang="et-EE" cap="none" dirty="0"/>
              <a:t>, E</a:t>
            </a:r>
            <a:r>
              <a:rPr lang="en-US" cap="none" dirty="0" err="1"/>
              <a:t>esti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A cartoon of a person jumping in the air&#10;&#10;AI-generated content may be incorrect.">
            <a:extLst>
              <a:ext uri="{FF2B5EF4-FFF2-40B4-BE49-F238E27FC236}">
                <a16:creationId xmlns:a16="http://schemas.microsoft.com/office/drawing/2014/main" id="{285702C5-0F0E-E01F-5913-20541D2E6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8501" b="1"/>
          <a:stretch>
            <a:fillRect/>
          </a:stretch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946E12-E4CF-61EC-6FB8-FD904F181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48" y="-123306"/>
            <a:ext cx="3989871" cy="11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1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4399-3478-AC6A-286B-0CEC2478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085600"/>
          </a:xfrm>
        </p:spPr>
        <p:txBody>
          <a:bodyPr/>
          <a:lstStyle/>
          <a:p>
            <a:r>
              <a:rPr lang="et-EE" dirty="0"/>
              <a:t>2025 nubrites</a:t>
            </a:r>
            <a:endParaRPr lang="en-US" dirty="0"/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14C593E2-8111-08A2-8913-530A2A848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413357"/>
              </p:ext>
            </p:extLst>
          </p:nvPr>
        </p:nvGraphicFramePr>
        <p:xfrm>
          <a:off x="4476559" y="1101489"/>
          <a:ext cx="6926833" cy="494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9653955-6750-C2CC-6F42-B8591FB28A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42" y="6050604"/>
            <a:ext cx="3008737" cy="895731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49EB38BC-69CE-6FC3-82E2-912F6479E0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61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D9A8408-0BFC-971E-E5A4-EC2A089B2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904148A-2F0A-793B-6D38-585BA78E4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B580C-1868-C870-D8BB-E841FC23A3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41" y="1606956"/>
            <a:ext cx="5242659" cy="52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9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229E56-BDA2-796B-D069-ACB816526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A999-347F-28F0-2E4E-374B1069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Ettevõttekülastused ja koolitused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87588DC-4ABD-79A1-EB92-AFEBDFDC1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823122"/>
              </p:ext>
            </p:extLst>
          </p:nvPr>
        </p:nvGraphicFramePr>
        <p:xfrm>
          <a:off x="649728" y="1444750"/>
          <a:ext cx="6948936" cy="469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5AE9A8B-E89C-0010-4FAE-B3DFDA6F0E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22086"/>
            <a:ext cx="3008737" cy="895731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28878D00-C17C-C1DB-EC98-A1A73D9B87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61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cartoon of a person with glasses&#10;&#10;AI-generated content may be incorrect.">
            <a:extLst>
              <a:ext uri="{FF2B5EF4-FFF2-40B4-BE49-F238E27FC236}">
                <a16:creationId xmlns:a16="http://schemas.microsoft.com/office/drawing/2014/main" id="{6B1A85E8-8936-719A-B237-97DD4511C3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4674" y="1228725"/>
            <a:ext cx="56292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8FAB1-690E-D9AF-57FB-5DCFA22DE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EB5A-3B6E-4B5D-DDD2-7C22C0B8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EIS toetused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6912037-031E-EB24-5346-5083DBEBE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148556"/>
              </p:ext>
            </p:extLst>
          </p:nvPr>
        </p:nvGraphicFramePr>
        <p:xfrm>
          <a:off x="3520440" y="1444752"/>
          <a:ext cx="8671560" cy="486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4DBE838-44B2-6816-9F80-D34CDC0B2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42" y="6050604"/>
            <a:ext cx="3008737" cy="895731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F67E8E56-9772-7306-BC65-1E7CF7B328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61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6170F-11D1-0881-8909-C78FD07F9F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0130" y="2534900"/>
            <a:ext cx="4323100" cy="43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0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E50727-E33F-CBE0-4C9F-95D99E64A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765B-478E-F618-07B4-885B9810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15 uut liiget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365AE-F121-7C2B-0BC9-F7C70B41D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2086"/>
            <a:ext cx="3008737" cy="895731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5E7A92BB-47F0-DD03-9FFF-593DFA7424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61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 cartoon of a person waving&#10;&#10;AI-generated content may be incorrect.">
            <a:extLst>
              <a:ext uri="{FF2B5EF4-FFF2-40B4-BE49-F238E27FC236}">
                <a16:creationId xmlns:a16="http://schemas.microsoft.com/office/drawing/2014/main" id="{CF7C6B42-CC07-33DB-64A6-88A3AD0C6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270" y="0"/>
            <a:ext cx="6858000" cy="6858000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3971B2D-A95C-2DFB-211B-2E93BE698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060705"/>
              </p:ext>
            </p:extLst>
          </p:nvPr>
        </p:nvGraphicFramePr>
        <p:xfrm>
          <a:off x="1198527" y="1651758"/>
          <a:ext cx="4892040" cy="437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Graphic 11" descr="Clapping hands outline">
            <a:extLst>
              <a:ext uri="{FF2B5EF4-FFF2-40B4-BE49-F238E27FC236}">
                <a16:creationId xmlns:a16="http://schemas.microsoft.com/office/drawing/2014/main" id="{EE98FFA2-BB28-6221-1BE0-58D9D7FAFF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5521003" y="1935476"/>
            <a:ext cx="1908048" cy="1908048"/>
          </a:xfrm>
          <a:prstGeom prst="rect">
            <a:avLst/>
          </a:prstGeom>
        </p:spPr>
      </p:pic>
      <p:pic>
        <p:nvPicPr>
          <p:cNvPr id="15" name="Graphic 14" descr="Clapping hands outline">
            <a:extLst>
              <a:ext uri="{FF2B5EF4-FFF2-40B4-BE49-F238E27FC236}">
                <a16:creationId xmlns:a16="http://schemas.microsoft.com/office/drawing/2014/main" id="{C13B8A36-2E61-F197-A626-896773D3C8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48848" y="1935476"/>
            <a:ext cx="1908048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8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9B703-D1EF-1E9F-344B-6DE3AD17F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99C2-0E62-AA32-4008-4D243682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085600"/>
          </a:xfrm>
        </p:spPr>
        <p:txBody>
          <a:bodyPr/>
          <a:lstStyle/>
          <a:p>
            <a:r>
              <a:rPr lang="et-EE" dirty="0"/>
              <a:t>2026 AI ja koostöö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56C50-8044-27B2-7CD1-01F00096B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442" y="6050604"/>
            <a:ext cx="3008737" cy="895731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4199BA97-D30F-FC80-A3AE-3AF32F2A5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61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3C493B0-0038-D4D4-4432-DF1C9E953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28E65B9-874E-5315-1746-37D58984D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2230870-19D5-42C3-6C4D-91FD868C9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101590"/>
              </p:ext>
            </p:extLst>
          </p:nvPr>
        </p:nvGraphicFramePr>
        <p:xfrm>
          <a:off x="3086559" y="1376748"/>
          <a:ext cx="8754921" cy="492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1937CD9-BEB4-3129-F71E-89E5F8359F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49920" y="1386016"/>
            <a:ext cx="5471984" cy="54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6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97B10-F9FA-FA82-5ACF-15E883352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C544-F13D-FDC6-E316-FC2A0EBA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0"/>
            <a:ext cx="4544064" cy="1085600"/>
          </a:xfrm>
        </p:spPr>
        <p:txBody>
          <a:bodyPr>
            <a:normAutofit fontScale="90000"/>
          </a:bodyPr>
          <a:lstStyle/>
          <a:p>
            <a:r>
              <a:rPr lang="et-EE" dirty="0"/>
              <a:t>Kohtumiseni 28.01.2026 HKHKs!</a:t>
            </a:r>
            <a:br>
              <a:rPr lang="et-EE" dirty="0"/>
            </a:br>
            <a:br>
              <a:rPr lang="et-EE" dirty="0"/>
            </a:br>
            <a:r>
              <a:rPr lang="et-EE" dirty="0"/>
              <a:t>Aitäh!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2700C-A6F6-EC9B-E829-A2C6E502E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744" y="5172780"/>
            <a:ext cx="3008737" cy="895731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BD4C60AF-FB94-2CDD-4B10-6F6514D96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61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10D83F2-8833-4BE0-8E75-DBCBAF583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545BA64B-D0D3-DAE5-D3AC-855152A26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1B967DA-CCF0-B867-F98B-0C391788C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28699" y="-36576"/>
            <a:ext cx="6931152" cy="69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97503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A5E230FF0EBD4D93BEDE3F6931F7E3" ma:contentTypeVersion="11" ma:contentTypeDescription="Create a new document." ma:contentTypeScope="" ma:versionID="487564394f7a106aa15381e48afd76e8">
  <xsd:schema xmlns:xsd="http://www.w3.org/2001/XMLSchema" xmlns:xs="http://www.w3.org/2001/XMLSchema" xmlns:p="http://schemas.microsoft.com/office/2006/metadata/properties" xmlns:ns2="97370222-c17c-4604-a610-5af4dcd70307" xmlns:ns3="9de768ac-d40f-448c-8f05-d456de9a6cce" targetNamespace="http://schemas.microsoft.com/office/2006/metadata/properties" ma:root="true" ma:fieldsID="38d8a3c2b67ae2ba0f7662692eab6a65" ns2:_="" ns3:_="">
    <xsd:import namespace="97370222-c17c-4604-a610-5af4dcd70307"/>
    <xsd:import namespace="9de768ac-d40f-448c-8f05-d456de9a6c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70222-c17c-4604-a610-5af4dcd703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e125a76-2ac7-4956-8df1-0754c55054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768ac-d40f-448c-8f05-d456de9a6c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88952b0-026c-4de3-93a5-63345e7fb2cf}" ma:internalName="TaxCatchAll" ma:showField="CatchAllData" ma:web="9de768ac-d40f-448c-8f05-d456de9a6c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e768ac-d40f-448c-8f05-d456de9a6cce" xsi:nil="true"/>
    <lcf76f155ced4ddcb4097134ff3c332f xmlns="97370222-c17c-4604-a610-5af4dcd703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518226-6813-4EB5-A217-72F32ECC6D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1A7C10-F245-4339-97FF-2D19891A22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70222-c17c-4604-a610-5af4dcd70307"/>
    <ds:schemaRef ds:uri="9de768ac-d40f-448c-8f05-d456de9a6c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4779D-D22D-4849-B5ED-52EAABDFD5B7}">
  <ds:schemaRefs>
    <ds:schemaRef ds:uri="http://schemas.microsoft.com/office/2006/metadata/properties"/>
    <ds:schemaRef ds:uri="http://schemas.microsoft.com/office/infopath/2007/PartnerControls"/>
    <ds:schemaRef ds:uri="9de768ac-d40f-448c-8f05-d456de9a6cce"/>
    <ds:schemaRef ds:uri="97370222-c17c-4604-a610-5af4dcd703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165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Bell MT</vt:lpstr>
      <vt:lpstr>GlowVTI</vt:lpstr>
      <vt:lpstr>EMTL 2025</vt:lpstr>
      <vt:lpstr>2025 nubrites</vt:lpstr>
      <vt:lpstr>Ettevõttekülastused ja koolitused</vt:lpstr>
      <vt:lpstr>EIS toetused</vt:lpstr>
      <vt:lpstr>15 uut liiget</vt:lpstr>
      <vt:lpstr>2026 AI ja koostöö</vt:lpstr>
      <vt:lpstr>Kohtumiseni 28.01.2026 HKHKs!  Aitäh!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Katri Sosi</dc:creator>
  <cp:lastModifiedBy>Katri Sosi</cp:lastModifiedBy>
  <cp:revision>6</cp:revision>
  <dcterms:created xsi:type="dcterms:W3CDTF">2025-11-17T10:32:01Z</dcterms:created>
  <dcterms:modified xsi:type="dcterms:W3CDTF">2025-12-16T15:38:08Z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0x010100F7A5E230FF0EBD4D93BEDE3F6931F7E3</vt:lpwstr>
  </property>
  <property fmtid="{D5CDD505-2E9C-101B-9397-08002B2CF9AE}" pid="3" name="MediaServiceImageTags">
    <vt:lpwstr/>
  </property>
</Properties>
</file>