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147472347" r:id="rId5"/>
    <p:sldId id="2147472351" r:id="rId6"/>
    <p:sldId id="2147472352" r:id="rId7"/>
    <p:sldId id="2147472353" r:id="rId8"/>
    <p:sldId id="2147472363" r:id="rId9"/>
    <p:sldId id="2147472355" r:id="rId10"/>
    <p:sldId id="2147472358" r:id="rId11"/>
    <p:sldId id="2147472359" r:id="rId12"/>
    <p:sldId id="2147472360" r:id="rId13"/>
    <p:sldId id="2147472362" r:id="rId14"/>
  </p:sldIdLst>
  <p:sldSz cx="12192000" cy="6858000"/>
  <p:notesSz cx="7104063" cy="10234613"/>
  <p:embeddedFontLst>
    <p:embeddedFont>
      <p:font typeface="Aino" panose="02000603040504020204" pitchFamily="50" charset="-70"/>
      <p:regular r:id="rId17"/>
      <p:bold r:id="rId18"/>
      <p:italic r:id="rId19"/>
      <p:boldItalic r:id="rId20"/>
    </p:embeddedFont>
    <p:embeddedFont>
      <p:font typeface="Aino Headline" panose="020B0303040504020204" pitchFamily="34" charset="-70"/>
      <p:regular r:id="rId21"/>
    </p:embeddedFont>
  </p:embeddedFontLst>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582667-6102-27E7-ED8E-01A166EB4B6B}" name="Guest User" initials="GU" userId="Guest User" providerId="Windows Live"/>
  <p188:author id="{673F487F-2B12-3B1B-0B39-7A6DAD7AD714}" name="v" initials="v" userId="v" providerId="None"/>
  <p188:author id="{F0FB82E4-ABC3-7C3D-52C3-5B03D1525385}" name="Alari Orav" initials="AO" userId="d1f182384947dad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4800"/>
    <a:srgbClr val="EAEBED"/>
    <a:srgbClr val="DA4908"/>
    <a:srgbClr val="572826"/>
    <a:srgbClr val="F0FF00"/>
    <a:srgbClr val="0000B4"/>
    <a:srgbClr val="2B7AA1"/>
    <a:srgbClr val="9B517D"/>
    <a:srgbClr val="000087"/>
    <a:srgbClr val="8A62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F1FB9B-806F-4FE8-9492-4F32D00570F9}" v="671" dt="2026-09-11T07:28:30.7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8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el Oitmaa" userId="d58fffaa-bfa4-4c36-9854-7882af50fde8" providerId="ADAL" clId="{CE6D97CA-7554-4F26-B818-04C146E50FCE}"/>
    <pc:docChg chg="undo custSel addSld delSld modSld sldOrd delMainMaster">
      <pc:chgData name="Kristel Oitmaa" userId="d58fffaa-bfa4-4c36-9854-7882af50fde8" providerId="ADAL" clId="{CE6D97CA-7554-4F26-B818-04C146E50FCE}" dt="2026-09-11T07:28:30.751" v="1548"/>
      <pc:docMkLst>
        <pc:docMk/>
      </pc:docMkLst>
      <pc:sldChg chg="del">
        <pc:chgData name="Kristel Oitmaa" userId="d58fffaa-bfa4-4c36-9854-7882af50fde8" providerId="ADAL" clId="{CE6D97CA-7554-4F26-B818-04C146E50FCE}" dt="2026-09-10T21:04:45.129" v="612" actId="47"/>
        <pc:sldMkLst>
          <pc:docMk/>
          <pc:sldMk cId="900766567" sldId="256"/>
        </pc:sldMkLst>
      </pc:sldChg>
      <pc:sldChg chg="del">
        <pc:chgData name="Kristel Oitmaa" userId="d58fffaa-bfa4-4c36-9854-7882af50fde8" providerId="ADAL" clId="{CE6D97CA-7554-4F26-B818-04C146E50FCE}" dt="2026-09-10T21:04:45.129" v="612" actId="47"/>
        <pc:sldMkLst>
          <pc:docMk/>
          <pc:sldMk cId="298141221" sldId="257"/>
        </pc:sldMkLst>
      </pc:sldChg>
      <pc:sldChg chg="del">
        <pc:chgData name="Kristel Oitmaa" userId="d58fffaa-bfa4-4c36-9854-7882af50fde8" providerId="ADAL" clId="{CE6D97CA-7554-4F26-B818-04C146E50FCE}" dt="2026-09-10T21:04:45.129" v="612" actId="47"/>
        <pc:sldMkLst>
          <pc:docMk/>
          <pc:sldMk cId="360577121" sldId="258"/>
        </pc:sldMkLst>
      </pc:sldChg>
      <pc:sldChg chg="del">
        <pc:chgData name="Kristel Oitmaa" userId="d58fffaa-bfa4-4c36-9854-7882af50fde8" providerId="ADAL" clId="{CE6D97CA-7554-4F26-B818-04C146E50FCE}" dt="2026-09-10T21:04:45.129" v="612" actId="47"/>
        <pc:sldMkLst>
          <pc:docMk/>
          <pc:sldMk cId="1486365367" sldId="259"/>
        </pc:sldMkLst>
      </pc:sldChg>
      <pc:sldChg chg="del">
        <pc:chgData name="Kristel Oitmaa" userId="d58fffaa-bfa4-4c36-9854-7882af50fde8" providerId="ADAL" clId="{CE6D97CA-7554-4F26-B818-04C146E50FCE}" dt="2026-09-10T21:04:45.129" v="612" actId="47"/>
        <pc:sldMkLst>
          <pc:docMk/>
          <pc:sldMk cId="1942175355" sldId="260"/>
        </pc:sldMkLst>
      </pc:sldChg>
      <pc:sldChg chg="del">
        <pc:chgData name="Kristel Oitmaa" userId="d58fffaa-bfa4-4c36-9854-7882af50fde8" providerId="ADAL" clId="{CE6D97CA-7554-4F26-B818-04C146E50FCE}" dt="2026-09-10T21:04:45.129" v="612" actId="47"/>
        <pc:sldMkLst>
          <pc:docMk/>
          <pc:sldMk cId="723865344" sldId="261"/>
        </pc:sldMkLst>
      </pc:sldChg>
      <pc:sldChg chg="modSp del mod">
        <pc:chgData name="Kristel Oitmaa" userId="d58fffaa-bfa4-4c36-9854-7882af50fde8" providerId="ADAL" clId="{CE6D97CA-7554-4F26-B818-04C146E50FCE}" dt="2026-09-10T21:06:00.603" v="619" actId="47"/>
        <pc:sldMkLst>
          <pc:docMk/>
          <pc:sldMk cId="505414121" sldId="295"/>
        </pc:sldMkLst>
        <pc:spChg chg="mod">
          <ac:chgData name="Kristel Oitmaa" userId="d58fffaa-bfa4-4c36-9854-7882af50fde8" providerId="ADAL" clId="{CE6D97CA-7554-4F26-B818-04C146E50FCE}" dt="2026-09-10T20:56:46.022" v="547" actId="20577"/>
          <ac:spMkLst>
            <pc:docMk/>
            <pc:sldMk cId="505414121" sldId="295"/>
            <ac:spMk id="2" creationId="{974744C7-12AB-74D2-6124-64CC1287FEDE}"/>
          </ac:spMkLst>
        </pc:spChg>
        <pc:spChg chg="mod">
          <ac:chgData name="Kristel Oitmaa" userId="d58fffaa-bfa4-4c36-9854-7882af50fde8" providerId="ADAL" clId="{CE6D97CA-7554-4F26-B818-04C146E50FCE}" dt="2026-09-10T20:53:13.504" v="454" actId="20577"/>
          <ac:spMkLst>
            <pc:docMk/>
            <pc:sldMk cId="505414121" sldId="295"/>
            <ac:spMk id="3" creationId="{4C6D5309-ED3B-AC93-16D4-DEB894C08F6E}"/>
          </ac:spMkLst>
        </pc:spChg>
      </pc:sldChg>
      <pc:sldChg chg="delSp modSp mod">
        <pc:chgData name="Kristel Oitmaa" userId="d58fffaa-bfa4-4c36-9854-7882af50fde8" providerId="ADAL" clId="{CE6D97CA-7554-4F26-B818-04C146E50FCE}" dt="2026-09-10T20:50:55.078" v="285" actId="6549"/>
        <pc:sldMkLst>
          <pc:docMk/>
          <pc:sldMk cId="1416110305" sldId="2147472347"/>
        </pc:sldMkLst>
        <pc:spChg chg="mod">
          <ac:chgData name="Kristel Oitmaa" userId="d58fffaa-bfa4-4c36-9854-7882af50fde8" providerId="ADAL" clId="{CE6D97CA-7554-4F26-B818-04C146E50FCE}" dt="2026-09-10T20:50:55.078" v="285" actId="6549"/>
          <ac:spMkLst>
            <pc:docMk/>
            <pc:sldMk cId="1416110305" sldId="2147472347"/>
            <ac:spMk id="4" creationId="{2A4DD550-B36E-DA4A-2585-DEB2391C77DF}"/>
          </ac:spMkLst>
        </pc:spChg>
        <pc:picChg chg="del">
          <ac:chgData name="Kristel Oitmaa" userId="d58fffaa-bfa4-4c36-9854-7882af50fde8" providerId="ADAL" clId="{CE6D97CA-7554-4F26-B818-04C146E50FCE}" dt="2026-09-10T20:28:44.033" v="0" actId="478"/>
          <ac:picMkLst>
            <pc:docMk/>
            <pc:sldMk cId="1416110305" sldId="2147472347"/>
            <ac:picMk id="14" creationId="{BED0AEFC-95A6-1EEE-8EAC-9CB0DA6C64CF}"/>
          </ac:picMkLst>
        </pc:picChg>
        <pc:picChg chg="del">
          <ac:chgData name="Kristel Oitmaa" userId="d58fffaa-bfa4-4c36-9854-7882af50fde8" providerId="ADAL" clId="{CE6D97CA-7554-4F26-B818-04C146E50FCE}" dt="2026-09-10T20:28:44.878" v="1" actId="478"/>
          <ac:picMkLst>
            <pc:docMk/>
            <pc:sldMk cId="1416110305" sldId="2147472347"/>
            <ac:picMk id="18" creationId="{C0B075E4-C727-84F0-C48C-4535FA903D04}"/>
          </ac:picMkLst>
        </pc:picChg>
        <pc:picChg chg="del">
          <ac:chgData name="Kristel Oitmaa" userId="d58fffaa-bfa4-4c36-9854-7882af50fde8" providerId="ADAL" clId="{CE6D97CA-7554-4F26-B818-04C146E50FCE}" dt="2026-09-10T20:28:45.855" v="2" actId="478"/>
          <ac:picMkLst>
            <pc:docMk/>
            <pc:sldMk cId="1416110305" sldId="2147472347"/>
            <ac:picMk id="20" creationId="{FEFDB5CA-5140-E0A4-8693-648D451636A2}"/>
          </ac:picMkLst>
        </pc:picChg>
        <pc:picChg chg="del">
          <ac:chgData name="Kristel Oitmaa" userId="d58fffaa-bfa4-4c36-9854-7882af50fde8" providerId="ADAL" clId="{CE6D97CA-7554-4F26-B818-04C146E50FCE}" dt="2026-09-10T20:28:48.989" v="3" actId="478"/>
          <ac:picMkLst>
            <pc:docMk/>
            <pc:sldMk cId="1416110305" sldId="2147472347"/>
            <ac:picMk id="26" creationId="{D40F50C8-E3B4-644E-6286-A08BD92D507E}"/>
          </ac:picMkLst>
        </pc:picChg>
      </pc:sldChg>
      <pc:sldChg chg="addSp delSp modSp del mod ord">
        <pc:chgData name="Kristel Oitmaa" userId="d58fffaa-bfa4-4c36-9854-7882af50fde8" providerId="ADAL" clId="{CE6D97CA-7554-4F26-B818-04C146E50FCE}" dt="2026-09-10T22:40:47.598" v="1304" actId="47"/>
        <pc:sldMkLst>
          <pc:docMk/>
          <pc:sldMk cId="40105733" sldId="2147472350"/>
        </pc:sldMkLst>
        <pc:spChg chg="del mod">
          <ac:chgData name="Kristel Oitmaa" userId="d58fffaa-bfa4-4c36-9854-7882af50fde8" providerId="ADAL" clId="{CE6D97CA-7554-4F26-B818-04C146E50FCE}" dt="2026-09-10T21:01:19.530" v="584" actId="478"/>
          <ac:spMkLst>
            <pc:docMk/>
            <pc:sldMk cId="40105733" sldId="2147472350"/>
            <ac:spMk id="2" creationId="{9C19C443-52A4-992C-B0F6-4100C90400EE}"/>
          </ac:spMkLst>
        </pc:spChg>
        <pc:spChg chg="del mod">
          <ac:chgData name="Kristel Oitmaa" userId="d58fffaa-bfa4-4c36-9854-7882af50fde8" providerId="ADAL" clId="{CE6D97CA-7554-4F26-B818-04C146E50FCE}" dt="2026-09-10T22:38:24.733" v="1125" actId="478"/>
          <ac:spMkLst>
            <pc:docMk/>
            <pc:sldMk cId="40105733" sldId="2147472350"/>
            <ac:spMk id="3" creationId="{26213D67-E231-317E-3EA8-5DF3A3CCB572}"/>
          </ac:spMkLst>
        </pc:spChg>
        <pc:spChg chg="mod">
          <ac:chgData name="Kristel Oitmaa" userId="d58fffaa-bfa4-4c36-9854-7882af50fde8" providerId="ADAL" clId="{CE6D97CA-7554-4F26-B818-04C146E50FCE}" dt="2026-09-10T22:38:18.758" v="1123" actId="20577"/>
          <ac:spMkLst>
            <pc:docMk/>
            <pc:sldMk cId="40105733" sldId="2147472350"/>
            <ac:spMk id="5" creationId="{1AFC77BA-2E1B-B30B-41E4-DF60D391F42A}"/>
          </ac:spMkLst>
        </pc:spChg>
        <pc:spChg chg="add del mod">
          <ac:chgData name="Kristel Oitmaa" userId="d58fffaa-bfa4-4c36-9854-7882af50fde8" providerId="ADAL" clId="{CE6D97CA-7554-4F26-B818-04C146E50FCE}" dt="2026-09-10T21:01:22.260" v="585" actId="478"/>
          <ac:spMkLst>
            <pc:docMk/>
            <pc:sldMk cId="40105733" sldId="2147472350"/>
            <ac:spMk id="8" creationId="{2692FF79-BD4C-8959-6E88-AC623F409150}"/>
          </ac:spMkLst>
        </pc:spChg>
        <pc:spChg chg="del mod">
          <ac:chgData name="Kristel Oitmaa" userId="d58fffaa-bfa4-4c36-9854-7882af50fde8" providerId="ADAL" clId="{CE6D97CA-7554-4F26-B818-04C146E50FCE}" dt="2026-09-10T21:01:26.261" v="587" actId="478"/>
          <ac:spMkLst>
            <pc:docMk/>
            <pc:sldMk cId="40105733" sldId="2147472350"/>
            <ac:spMk id="12" creationId="{FBC74974-436C-7310-DF57-8499B1AD21BB}"/>
          </ac:spMkLst>
        </pc:spChg>
        <pc:spChg chg="add mod">
          <ac:chgData name="Kristel Oitmaa" userId="d58fffaa-bfa4-4c36-9854-7882af50fde8" providerId="ADAL" clId="{CE6D97CA-7554-4F26-B818-04C146E50FCE}" dt="2026-09-10T22:38:24.733" v="1125" actId="478"/>
          <ac:spMkLst>
            <pc:docMk/>
            <pc:sldMk cId="40105733" sldId="2147472350"/>
            <ac:spMk id="13" creationId="{6759D03A-E0A0-B5FF-CBC4-73406053FB79}"/>
          </ac:spMkLst>
        </pc:spChg>
        <pc:picChg chg="mod">
          <ac:chgData name="Kristel Oitmaa" userId="d58fffaa-bfa4-4c36-9854-7882af50fde8" providerId="ADAL" clId="{CE6D97CA-7554-4F26-B818-04C146E50FCE}" dt="2026-09-10T22:38:36.224" v="1128" actId="1076"/>
          <ac:picMkLst>
            <pc:docMk/>
            <pc:sldMk cId="40105733" sldId="2147472350"/>
            <ac:picMk id="7" creationId="{2B031E3D-DFDB-7882-CA1F-14DAF7923B45}"/>
          </ac:picMkLst>
        </pc:picChg>
        <pc:picChg chg="del">
          <ac:chgData name="Kristel Oitmaa" userId="d58fffaa-bfa4-4c36-9854-7882af50fde8" providerId="ADAL" clId="{CE6D97CA-7554-4F26-B818-04C146E50FCE}" dt="2026-09-10T21:01:13.073" v="580" actId="478"/>
          <ac:picMkLst>
            <pc:docMk/>
            <pc:sldMk cId="40105733" sldId="2147472350"/>
            <ac:picMk id="9" creationId="{1937F006-08C4-CC6E-27BD-5E47DA079924}"/>
          </ac:picMkLst>
        </pc:picChg>
        <pc:picChg chg="del">
          <ac:chgData name="Kristel Oitmaa" userId="d58fffaa-bfa4-4c36-9854-7882af50fde8" providerId="ADAL" clId="{CE6D97CA-7554-4F26-B818-04C146E50FCE}" dt="2026-09-10T21:01:12.368" v="579" actId="478"/>
          <ac:picMkLst>
            <pc:docMk/>
            <pc:sldMk cId="40105733" sldId="2147472350"/>
            <ac:picMk id="11" creationId="{A716AB86-27BA-930E-23E6-14E58307C666}"/>
          </ac:picMkLst>
        </pc:picChg>
      </pc:sldChg>
      <pc:sldChg chg="addSp delSp modSp new mod modClrScheme chgLayout">
        <pc:chgData name="Kristel Oitmaa" userId="d58fffaa-bfa4-4c36-9854-7882af50fde8" providerId="ADAL" clId="{CE6D97CA-7554-4F26-B818-04C146E50FCE}" dt="2026-09-10T21:16:00.747" v="726" actId="478"/>
        <pc:sldMkLst>
          <pc:docMk/>
          <pc:sldMk cId="3338426742" sldId="2147472351"/>
        </pc:sldMkLst>
        <pc:spChg chg="del">
          <ac:chgData name="Kristel Oitmaa" userId="d58fffaa-bfa4-4c36-9854-7882af50fde8" providerId="ADAL" clId="{CE6D97CA-7554-4F26-B818-04C146E50FCE}" dt="2026-09-10T20:48:19.247" v="79" actId="22"/>
          <ac:spMkLst>
            <pc:docMk/>
            <pc:sldMk cId="3338426742" sldId="2147472351"/>
            <ac:spMk id="2" creationId="{D8EA1618-524A-A010-AE17-8B3ECC33A817}"/>
          </ac:spMkLst>
        </pc:spChg>
        <pc:spChg chg="add del">
          <ac:chgData name="Kristel Oitmaa" userId="d58fffaa-bfa4-4c36-9854-7882af50fde8" providerId="ADAL" clId="{CE6D97CA-7554-4F26-B818-04C146E50FCE}" dt="2026-09-10T20:48:52.303" v="82" actId="26606"/>
          <ac:spMkLst>
            <pc:docMk/>
            <pc:sldMk cId="3338426742" sldId="2147472351"/>
            <ac:spMk id="3" creationId="{10A1C378-BBDA-E2EE-C712-575B47F329BD}"/>
          </ac:spMkLst>
        </pc:spChg>
        <pc:spChg chg="mod">
          <ac:chgData name="Kristel Oitmaa" userId="d58fffaa-bfa4-4c36-9854-7882af50fde8" providerId="ADAL" clId="{CE6D97CA-7554-4F26-B818-04C146E50FCE}" dt="2026-09-10T20:50:21.558" v="265" actId="113"/>
          <ac:spMkLst>
            <pc:docMk/>
            <pc:sldMk cId="3338426742" sldId="2147472351"/>
            <ac:spMk id="4" creationId="{645A6109-BBB2-92D3-F4AB-71679678D600}"/>
          </ac:spMkLst>
        </pc:spChg>
        <pc:spChg chg="add del mod">
          <ac:chgData name="Kristel Oitmaa" userId="d58fffaa-bfa4-4c36-9854-7882af50fde8" providerId="ADAL" clId="{CE6D97CA-7554-4F26-B818-04C146E50FCE}" dt="2026-09-10T20:48:52.299" v="81" actId="26606"/>
          <ac:spMkLst>
            <pc:docMk/>
            <pc:sldMk cId="3338426742" sldId="2147472351"/>
            <ac:spMk id="11" creationId="{3CCF1F52-E62C-9A63-01F5-EEB25E542C03}"/>
          </ac:spMkLst>
        </pc:spChg>
        <pc:spChg chg="add mod">
          <ac:chgData name="Kristel Oitmaa" userId="d58fffaa-bfa4-4c36-9854-7882af50fde8" providerId="ADAL" clId="{CE6D97CA-7554-4F26-B818-04C146E50FCE}" dt="2026-09-10T20:50:35.187" v="267" actId="14100"/>
          <ac:spMkLst>
            <pc:docMk/>
            <pc:sldMk cId="3338426742" sldId="2147472351"/>
            <ac:spMk id="13" creationId="{C30A7F26-4E9F-0D58-180E-24E821021E25}"/>
          </ac:spMkLst>
        </pc:spChg>
        <pc:picChg chg="add mod ord">
          <ac:chgData name="Kristel Oitmaa" userId="d58fffaa-bfa4-4c36-9854-7882af50fde8" providerId="ADAL" clId="{CE6D97CA-7554-4F26-B818-04C146E50FCE}" dt="2026-09-10T20:48:52.303" v="82" actId="26606"/>
          <ac:picMkLst>
            <pc:docMk/>
            <pc:sldMk cId="3338426742" sldId="2147472351"/>
            <ac:picMk id="6" creationId="{BBF3DACC-556D-805B-4F4C-1403E5A15D5D}"/>
          </ac:picMkLst>
        </pc:picChg>
        <pc:picChg chg="add del mod">
          <ac:chgData name="Kristel Oitmaa" userId="d58fffaa-bfa4-4c36-9854-7882af50fde8" providerId="ADAL" clId="{CE6D97CA-7554-4F26-B818-04C146E50FCE}" dt="2026-09-10T21:16:00.747" v="726" actId="478"/>
          <ac:picMkLst>
            <pc:docMk/>
            <pc:sldMk cId="3338426742" sldId="2147472351"/>
            <ac:picMk id="8" creationId="{24E8E642-EEDD-CEF1-10A0-66417B02631B}"/>
          </ac:picMkLst>
        </pc:picChg>
      </pc:sldChg>
      <pc:sldChg chg="addSp delSp modSp new mod modClrScheme modAnim chgLayout">
        <pc:chgData name="Kristel Oitmaa" userId="d58fffaa-bfa4-4c36-9854-7882af50fde8" providerId="ADAL" clId="{CE6D97CA-7554-4F26-B818-04C146E50FCE}" dt="2026-09-10T22:55:41.161" v="1341" actId="113"/>
        <pc:sldMkLst>
          <pc:docMk/>
          <pc:sldMk cId="1668282908" sldId="2147472352"/>
        </pc:sldMkLst>
        <pc:spChg chg="mod">
          <ac:chgData name="Kristel Oitmaa" userId="d58fffaa-bfa4-4c36-9854-7882af50fde8" providerId="ADAL" clId="{CE6D97CA-7554-4F26-B818-04C146E50FCE}" dt="2026-09-10T22:55:41.161" v="1341" actId="113"/>
          <ac:spMkLst>
            <pc:docMk/>
            <pc:sldMk cId="1668282908" sldId="2147472352"/>
            <ac:spMk id="2" creationId="{F759101D-1EE8-9674-981D-901292CFF721}"/>
          </ac:spMkLst>
        </pc:spChg>
        <pc:spChg chg="mod">
          <ac:chgData name="Kristel Oitmaa" userId="d58fffaa-bfa4-4c36-9854-7882af50fde8" providerId="ADAL" clId="{CE6D97CA-7554-4F26-B818-04C146E50FCE}" dt="2026-09-10T21:02:03.421" v="595" actId="113"/>
          <ac:spMkLst>
            <pc:docMk/>
            <pc:sldMk cId="1668282908" sldId="2147472352"/>
            <ac:spMk id="3" creationId="{7DE6FCE8-F3B9-2827-9EF1-419F0B330253}"/>
          </ac:spMkLst>
        </pc:spChg>
        <pc:spChg chg="add mod">
          <ac:chgData name="Kristel Oitmaa" userId="d58fffaa-bfa4-4c36-9854-7882af50fde8" providerId="ADAL" clId="{CE6D97CA-7554-4F26-B818-04C146E50FCE}" dt="2026-09-10T21:04:06.809" v="611" actId="122"/>
          <ac:spMkLst>
            <pc:docMk/>
            <pc:sldMk cId="1668282908" sldId="2147472352"/>
            <ac:spMk id="6" creationId="{DD8D575E-CB3B-E55B-9C4A-D2AC50DBD433}"/>
          </ac:spMkLst>
        </pc:spChg>
        <pc:spChg chg="add del">
          <ac:chgData name="Kristel Oitmaa" userId="d58fffaa-bfa4-4c36-9854-7882af50fde8" providerId="ADAL" clId="{CE6D97CA-7554-4F26-B818-04C146E50FCE}" dt="2026-09-10T22:53:25.245" v="1319" actId="22"/>
          <ac:spMkLst>
            <pc:docMk/>
            <pc:sldMk cId="1668282908" sldId="2147472352"/>
            <ac:spMk id="7" creationId="{DABD554B-F45D-E034-1583-EA84CC1FCB1F}"/>
          </ac:spMkLst>
        </pc:spChg>
        <pc:picChg chg="add mod ord">
          <ac:chgData name="Kristel Oitmaa" userId="d58fffaa-bfa4-4c36-9854-7882af50fde8" providerId="ADAL" clId="{CE6D97CA-7554-4F26-B818-04C146E50FCE}" dt="2026-09-10T21:06:12.067" v="621" actId="1076"/>
          <ac:picMkLst>
            <pc:docMk/>
            <pc:sldMk cId="1668282908" sldId="2147472352"/>
            <ac:picMk id="5" creationId="{6AEC855B-0E25-D553-1EC1-AA7877C633B1}"/>
          </ac:picMkLst>
        </pc:picChg>
      </pc:sldChg>
      <pc:sldChg chg="addSp delSp modSp new del mod modClrScheme chgLayout">
        <pc:chgData name="Kristel Oitmaa" userId="d58fffaa-bfa4-4c36-9854-7882af50fde8" providerId="ADAL" clId="{CE6D97CA-7554-4F26-B818-04C146E50FCE}" dt="2026-09-10T21:06:44.059" v="622" actId="47"/>
        <pc:sldMkLst>
          <pc:docMk/>
          <pc:sldMk cId="557437456" sldId="2147472353"/>
        </pc:sldMkLst>
        <pc:spChg chg="del">
          <ac:chgData name="Kristel Oitmaa" userId="d58fffaa-bfa4-4c36-9854-7882af50fde8" providerId="ADAL" clId="{CE6D97CA-7554-4F26-B818-04C146E50FCE}" dt="2026-09-10T21:05:32.830" v="618" actId="26606"/>
          <ac:spMkLst>
            <pc:docMk/>
            <pc:sldMk cId="557437456" sldId="2147472353"/>
            <ac:spMk id="2" creationId="{46CE4483-DFDC-301E-C6AE-73DDE4DA67B3}"/>
          </ac:spMkLst>
        </pc:spChg>
        <pc:spChg chg="del">
          <ac:chgData name="Kristel Oitmaa" userId="d58fffaa-bfa4-4c36-9854-7882af50fde8" providerId="ADAL" clId="{CE6D97CA-7554-4F26-B818-04C146E50FCE}" dt="2026-09-10T21:05:32.830" v="618" actId="26606"/>
          <ac:spMkLst>
            <pc:docMk/>
            <pc:sldMk cId="557437456" sldId="2147472353"/>
            <ac:spMk id="3" creationId="{51F09040-2746-807B-1B4C-1691EEC47F74}"/>
          </ac:spMkLst>
        </pc:spChg>
        <pc:spChg chg="add mod">
          <ac:chgData name="Kristel Oitmaa" userId="d58fffaa-bfa4-4c36-9854-7882af50fde8" providerId="ADAL" clId="{CE6D97CA-7554-4F26-B818-04C146E50FCE}" dt="2026-09-10T21:05:32.830" v="618" actId="26606"/>
          <ac:spMkLst>
            <pc:docMk/>
            <pc:sldMk cId="557437456" sldId="2147472353"/>
            <ac:spMk id="10" creationId="{2B7D27B3-A52A-2D07-3650-7E47A234AC22}"/>
          </ac:spMkLst>
        </pc:spChg>
        <pc:spChg chg="add mod">
          <ac:chgData name="Kristel Oitmaa" userId="d58fffaa-bfa4-4c36-9854-7882af50fde8" providerId="ADAL" clId="{CE6D97CA-7554-4F26-B818-04C146E50FCE}" dt="2026-09-10T21:05:32.830" v="618" actId="26606"/>
          <ac:spMkLst>
            <pc:docMk/>
            <pc:sldMk cId="557437456" sldId="2147472353"/>
            <ac:spMk id="12" creationId="{3D1E54D0-7F3C-BE4F-F211-9F0FD826C963}"/>
          </ac:spMkLst>
        </pc:spChg>
        <pc:picChg chg="add del mod">
          <ac:chgData name="Kristel Oitmaa" userId="d58fffaa-bfa4-4c36-9854-7882af50fde8" providerId="ADAL" clId="{CE6D97CA-7554-4F26-B818-04C146E50FCE}" dt="2026-09-10T21:06:02.783" v="620" actId="478"/>
          <ac:picMkLst>
            <pc:docMk/>
            <pc:sldMk cId="557437456" sldId="2147472353"/>
            <ac:picMk id="5" creationId="{23B42217-3D97-1871-948F-488329F447E0}"/>
          </ac:picMkLst>
        </pc:picChg>
      </pc:sldChg>
      <pc:sldChg chg="addSp delSp modSp new mod">
        <pc:chgData name="Kristel Oitmaa" userId="d58fffaa-bfa4-4c36-9854-7882af50fde8" providerId="ADAL" clId="{CE6D97CA-7554-4F26-B818-04C146E50FCE}" dt="2026-09-10T23:00:19.271" v="1368" actId="20577"/>
        <pc:sldMkLst>
          <pc:docMk/>
          <pc:sldMk cId="916986381" sldId="2147472353"/>
        </pc:sldMkLst>
        <pc:spChg chg="mod">
          <ac:chgData name="Kristel Oitmaa" userId="d58fffaa-bfa4-4c36-9854-7882af50fde8" providerId="ADAL" clId="{CE6D97CA-7554-4F26-B818-04C146E50FCE}" dt="2026-09-10T23:00:19.271" v="1368" actId="20577"/>
          <ac:spMkLst>
            <pc:docMk/>
            <pc:sldMk cId="916986381" sldId="2147472353"/>
            <ac:spMk id="2" creationId="{8D76EECD-1E11-296D-AA3F-F2FA0542E593}"/>
          </ac:spMkLst>
        </pc:spChg>
        <pc:spChg chg="mod">
          <ac:chgData name="Kristel Oitmaa" userId="d58fffaa-bfa4-4c36-9854-7882af50fde8" providerId="ADAL" clId="{CE6D97CA-7554-4F26-B818-04C146E50FCE}" dt="2026-09-10T22:21:41.601" v="1046" actId="14100"/>
          <ac:spMkLst>
            <pc:docMk/>
            <pc:sldMk cId="916986381" sldId="2147472353"/>
            <ac:spMk id="3" creationId="{32820716-6803-CEB4-F1CF-00326B4F08AC}"/>
          </ac:spMkLst>
        </pc:spChg>
        <pc:picChg chg="add del">
          <ac:chgData name="Kristel Oitmaa" userId="d58fffaa-bfa4-4c36-9854-7882af50fde8" providerId="ADAL" clId="{CE6D97CA-7554-4F26-B818-04C146E50FCE}" dt="2026-09-10T21:07:22.507" v="625" actId="478"/>
          <ac:picMkLst>
            <pc:docMk/>
            <pc:sldMk cId="916986381" sldId="2147472353"/>
            <ac:picMk id="5" creationId="{5AC5614F-8DFC-9E19-50E0-83CF2F17DD42}"/>
          </ac:picMkLst>
        </pc:picChg>
        <pc:picChg chg="add del">
          <ac:chgData name="Kristel Oitmaa" userId="d58fffaa-bfa4-4c36-9854-7882af50fde8" providerId="ADAL" clId="{CE6D97CA-7554-4F26-B818-04C146E50FCE}" dt="2026-09-10T21:07:35.903" v="630" actId="478"/>
          <ac:picMkLst>
            <pc:docMk/>
            <pc:sldMk cId="916986381" sldId="2147472353"/>
            <ac:picMk id="7" creationId="{379C086D-2954-216E-4684-E62F0BB66F28}"/>
          </ac:picMkLst>
        </pc:picChg>
        <pc:picChg chg="add del mod">
          <ac:chgData name="Kristel Oitmaa" userId="d58fffaa-bfa4-4c36-9854-7882af50fde8" providerId="ADAL" clId="{CE6D97CA-7554-4F26-B818-04C146E50FCE}" dt="2026-09-10T21:07:34.293" v="629" actId="478"/>
          <ac:picMkLst>
            <pc:docMk/>
            <pc:sldMk cId="916986381" sldId="2147472353"/>
            <ac:picMk id="9" creationId="{E5A89CE2-D7AB-ECA8-B946-FA6B1DC5C70F}"/>
          </ac:picMkLst>
        </pc:picChg>
      </pc:sldChg>
      <pc:sldChg chg="addSp delSp modSp new del mod modClrScheme chgLayout">
        <pc:chgData name="Kristel Oitmaa" userId="d58fffaa-bfa4-4c36-9854-7882af50fde8" providerId="ADAL" clId="{CE6D97CA-7554-4F26-B818-04C146E50FCE}" dt="2026-09-10T21:01:07.114" v="578" actId="47"/>
        <pc:sldMkLst>
          <pc:docMk/>
          <pc:sldMk cId="2598565381" sldId="2147472353"/>
        </pc:sldMkLst>
        <pc:spChg chg="del">
          <ac:chgData name="Kristel Oitmaa" userId="d58fffaa-bfa4-4c36-9854-7882af50fde8" providerId="ADAL" clId="{CE6D97CA-7554-4F26-B818-04C146E50FCE}" dt="2026-09-10T20:59:26.328" v="564" actId="22"/>
          <ac:spMkLst>
            <pc:docMk/>
            <pc:sldMk cId="2598565381" sldId="2147472353"/>
            <ac:spMk id="2" creationId="{3052D6FB-AF0F-807F-BC10-40E0EA7B1019}"/>
          </ac:spMkLst>
        </pc:spChg>
        <pc:spChg chg="del">
          <ac:chgData name="Kristel Oitmaa" userId="d58fffaa-bfa4-4c36-9854-7882af50fde8" providerId="ADAL" clId="{CE6D97CA-7554-4F26-B818-04C146E50FCE}" dt="2026-09-10T20:59:39.772" v="565" actId="26606"/>
          <ac:spMkLst>
            <pc:docMk/>
            <pc:sldMk cId="2598565381" sldId="2147472353"/>
            <ac:spMk id="3" creationId="{A9D7B7CE-27C6-A014-24DE-5A86A0963DBC}"/>
          </ac:spMkLst>
        </pc:spChg>
        <pc:spChg chg="del">
          <ac:chgData name="Kristel Oitmaa" userId="d58fffaa-bfa4-4c36-9854-7882af50fde8" providerId="ADAL" clId="{CE6D97CA-7554-4F26-B818-04C146E50FCE}" dt="2026-09-10T20:59:39.772" v="565" actId="26606"/>
          <ac:spMkLst>
            <pc:docMk/>
            <pc:sldMk cId="2598565381" sldId="2147472353"/>
            <ac:spMk id="4" creationId="{AABEBB55-3396-54C9-833F-9483D61C6ADB}"/>
          </ac:spMkLst>
        </pc:spChg>
        <pc:spChg chg="add mod">
          <ac:chgData name="Kristel Oitmaa" userId="d58fffaa-bfa4-4c36-9854-7882af50fde8" providerId="ADAL" clId="{CE6D97CA-7554-4F26-B818-04C146E50FCE}" dt="2026-09-10T20:59:39.772" v="565" actId="26606"/>
          <ac:spMkLst>
            <pc:docMk/>
            <pc:sldMk cId="2598565381" sldId="2147472353"/>
            <ac:spMk id="11" creationId="{19336A3C-AEC7-D5F1-4193-ECF48226EED8}"/>
          </ac:spMkLst>
        </pc:spChg>
        <pc:spChg chg="add mod">
          <ac:chgData name="Kristel Oitmaa" userId="d58fffaa-bfa4-4c36-9854-7882af50fde8" providerId="ADAL" clId="{CE6D97CA-7554-4F26-B818-04C146E50FCE}" dt="2026-09-10T20:59:39.772" v="565" actId="26606"/>
          <ac:spMkLst>
            <pc:docMk/>
            <pc:sldMk cId="2598565381" sldId="2147472353"/>
            <ac:spMk id="13" creationId="{225D0E6D-B10E-10D0-FAE5-14C431BCA1DE}"/>
          </ac:spMkLst>
        </pc:spChg>
        <pc:picChg chg="add mod ord">
          <ac:chgData name="Kristel Oitmaa" userId="d58fffaa-bfa4-4c36-9854-7882af50fde8" providerId="ADAL" clId="{CE6D97CA-7554-4F26-B818-04C146E50FCE}" dt="2026-09-10T20:59:39.772" v="565" actId="26606"/>
          <ac:picMkLst>
            <pc:docMk/>
            <pc:sldMk cId="2598565381" sldId="2147472353"/>
            <ac:picMk id="6" creationId="{13D77A30-8FE7-E90F-F170-FEFA0D38F303}"/>
          </ac:picMkLst>
        </pc:picChg>
      </pc:sldChg>
      <pc:sldChg chg="modSp new del mod">
        <pc:chgData name="Kristel Oitmaa" userId="d58fffaa-bfa4-4c36-9854-7882af50fde8" providerId="ADAL" clId="{CE6D97CA-7554-4F26-B818-04C146E50FCE}" dt="2026-09-10T23:05:10.487" v="1446" actId="47"/>
        <pc:sldMkLst>
          <pc:docMk/>
          <pc:sldMk cId="2001870721" sldId="2147472354"/>
        </pc:sldMkLst>
        <pc:spChg chg="mod">
          <ac:chgData name="Kristel Oitmaa" userId="d58fffaa-bfa4-4c36-9854-7882af50fde8" providerId="ADAL" clId="{CE6D97CA-7554-4F26-B818-04C146E50FCE}" dt="2026-09-10T21:51:25.026" v="866" actId="20577"/>
          <ac:spMkLst>
            <pc:docMk/>
            <pc:sldMk cId="2001870721" sldId="2147472354"/>
            <ac:spMk id="2" creationId="{6DF5113C-1092-745A-72F3-122E83B29C81}"/>
          </ac:spMkLst>
        </pc:spChg>
        <pc:spChg chg="mod">
          <ac:chgData name="Kristel Oitmaa" userId="d58fffaa-bfa4-4c36-9854-7882af50fde8" providerId="ADAL" clId="{CE6D97CA-7554-4F26-B818-04C146E50FCE}" dt="2026-09-10T21:19:34.191" v="741" actId="113"/>
          <ac:spMkLst>
            <pc:docMk/>
            <pc:sldMk cId="2001870721" sldId="2147472354"/>
            <ac:spMk id="3" creationId="{061C86A2-414F-C528-2871-3E5B0811932F}"/>
          </ac:spMkLst>
        </pc:spChg>
      </pc:sldChg>
      <pc:sldChg chg="modSp new mod">
        <pc:chgData name="Kristel Oitmaa" userId="d58fffaa-bfa4-4c36-9854-7882af50fde8" providerId="ADAL" clId="{CE6D97CA-7554-4F26-B818-04C146E50FCE}" dt="2026-09-10T23:10:10.980" v="1518" actId="6549"/>
        <pc:sldMkLst>
          <pc:docMk/>
          <pc:sldMk cId="3197207325" sldId="2147472355"/>
        </pc:sldMkLst>
        <pc:spChg chg="mod">
          <ac:chgData name="Kristel Oitmaa" userId="d58fffaa-bfa4-4c36-9854-7882af50fde8" providerId="ADAL" clId="{CE6D97CA-7554-4F26-B818-04C146E50FCE}" dt="2026-09-10T23:10:10.980" v="1518" actId="6549"/>
          <ac:spMkLst>
            <pc:docMk/>
            <pc:sldMk cId="3197207325" sldId="2147472355"/>
            <ac:spMk id="2" creationId="{597DB286-F531-FC42-149C-8497359AFF0A}"/>
          </ac:spMkLst>
        </pc:spChg>
        <pc:spChg chg="mod">
          <ac:chgData name="Kristel Oitmaa" userId="d58fffaa-bfa4-4c36-9854-7882af50fde8" providerId="ADAL" clId="{CE6D97CA-7554-4F26-B818-04C146E50FCE}" dt="2026-09-10T21:58:46.558" v="919" actId="20577"/>
          <ac:spMkLst>
            <pc:docMk/>
            <pc:sldMk cId="3197207325" sldId="2147472355"/>
            <ac:spMk id="3" creationId="{838331C0-B7B9-2BAA-E767-F87FC6C91975}"/>
          </ac:spMkLst>
        </pc:spChg>
      </pc:sldChg>
      <pc:sldChg chg="modSp new del mod">
        <pc:chgData name="Kristel Oitmaa" userId="d58fffaa-bfa4-4c36-9854-7882af50fde8" providerId="ADAL" clId="{CE6D97CA-7554-4F26-B818-04C146E50FCE}" dt="2026-09-10T22:22:27.975" v="1047" actId="47"/>
        <pc:sldMkLst>
          <pc:docMk/>
          <pc:sldMk cId="1675992097" sldId="2147472356"/>
        </pc:sldMkLst>
        <pc:spChg chg="mod">
          <ac:chgData name="Kristel Oitmaa" userId="d58fffaa-bfa4-4c36-9854-7882af50fde8" providerId="ADAL" clId="{CE6D97CA-7554-4F26-B818-04C146E50FCE}" dt="2026-09-10T22:17:55.856" v="1012" actId="20577"/>
          <ac:spMkLst>
            <pc:docMk/>
            <pc:sldMk cId="1675992097" sldId="2147472356"/>
            <ac:spMk id="3" creationId="{C00A2032-248B-77DD-7C83-567F0266BF7B}"/>
          </ac:spMkLst>
        </pc:spChg>
      </pc:sldChg>
      <pc:sldChg chg="modSp add del mod">
        <pc:chgData name="Kristel Oitmaa" userId="d58fffaa-bfa4-4c36-9854-7882af50fde8" providerId="ADAL" clId="{CE6D97CA-7554-4F26-B818-04C146E50FCE}" dt="2026-09-10T22:22:29.668" v="1048" actId="47"/>
        <pc:sldMkLst>
          <pc:docMk/>
          <pc:sldMk cId="366983108" sldId="2147472357"/>
        </pc:sldMkLst>
        <pc:spChg chg="mod">
          <ac:chgData name="Kristel Oitmaa" userId="d58fffaa-bfa4-4c36-9854-7882af50fde8" providerId="ADAL" clId="{CE6D97CA-7554-4F26-B818-04C146E50FCE}" dt="2026-09-10T22:17:51.201" v="1007" actId="20577"/>
          <ac:spMkLst>
            <pc:docMk/>
            <pc:sldMk cId="366983108" sldId="2147472357"/>
            <ac:spMk id="3" creationId="{C5C0EED0-12B3-B1EC-C45E-5197CA45FD5D}"/>
          </ac:spMkLst>
        </pc:spChg>
      </pc:sldChg>
      <pc:sldChg chg="addSp delSp modSp new mod modClrScheme chgLayout">
        <pc:chgData name="Kristel Oitmaa" userId="d58fffaa-bfa4-4c36-9854-7882af50fde8" providerId="ADAL" clId="{CE6D97CA-7554-4F26-B818-04C146E50FCE}" dt="2026-09-10T22:43:34.525" v="1317" actId="6549"/>
        <pc:sldMkLst>
          <pc:docMk/>
          <pc:sldMk cId="2702857234" sldId="2147472358"/>
        </pc:sldMkLst>
        <pc:spChg chg="del">
          <ac:chgData name="Kristel Oitmaa" userId="d58fffaa-bfa4-4c36-9854-7882af50fde8" providerId="ADAL" clId="{CE6D97CA-7554-4F26-B818-04C146E50FCE}" dt="2026-09-10T22:19:19.658" v="1014" actId="22"/>
          <ac:spMkLst>
            <pc:docMk/>
            <pc:sldMk cId="2702857234" sldId="2147472358"/>
            <ac:spMk id="2" creationId="{981FA77B-4BEA-34F7-917B-A3E98A327DE0}"/>
          </ac:spMkLst>
        </pc:spChg>
        <pc:spChg chg="del">
          <ac:chgData name="Kristel Oitmaa" userId="d58fffaa-bfa4-4c36-9854-7882af50fde8" providerId="ADAL" clId="{CE6D97CA-7554-4F26-B818-04C146E50FCE}" dt="2026-09-10T22:19:25.591" v="1015" actId="26606"/>
          <ac:spMkLst>
            <pc:docMk/>
            <pc:sldMk cId="2702857234" sldId="2147472358"/>
            <ac:spMk id="3" creationId="{1C723395-D996-17B4-C6E1-7B35A88E245B}"/>
          </ac:spMkLst>
        </pc:spChg>
        <pc:spChg chg="del">
          <ac:chgData name="Kristel Oitmaa" userId="d58fffaa-bfa4-4c36-9854-7882af50fde8" providerId="ADAL" clId="{CE6D97CA-7554-4F26-B818-04C146E50FCE}" dt="2026-09-10T22:19:25.591" v="1015" actId="26606"/>
          <ac:spMkLst>
            <pc:docMk/>
            <pc:sldMk cId="2702857234" sldId="2147472358"/>
            <ac:spMk id="4" creationId="{61C9FC31-88B6-0FF1-82D9-52FD191673CF}"/>
          </ac:spMkLst>
        </pc:spChg>
        <pc:spChg chg="add del mod">
          <ac:chgData name="Kristel Oitmaa" userId="d58fffaa-bfa4-4c36-9854-7882af50fde8" providerId="ADAL" clId="{CE6D97CA-7554-4F26-B818-04C146E50FCE}" dt="2026-09-10T22:19:49.800" v="1031" actId="26606"/>
          <ac:spMkLst>
            <pc:docMk/>
            <pc:sldMk cId="2702857234" sldId="2147472358"/>
            <ac:spMk id="11" creationId="{662248ED-AA75-D686-8A05-CC16E7934E05}"/>
          </ac:spMkLst>
        </pc:spChg>
        <pc:spChg chg="add mod">
          <ac:chgData name="Kristel Oitmaa" userId="d58fffaa-bfa4-4c36-9854-7882af50fde8" providerId="ADAL" clId="{CE6D97CA-7554-4F26-B818-04C146E50FCE}" dt="2026-09-10T22:19:49.800" v="1031" actId="26606"/>
          <ac:spMkLst>
            <pc:docMk/>
            <pc:sldMk cId="2702857234" sldId="2147472358"/>
            <ac:spMk id="13" creationId="{A6891E80-A5FC-3608-E8CE-ACE370E27602}"/>
          </ac:spMkLst>
        </pc:spChg>
        <pc:spChg chg="add del mod">
          <ac:chgData name="Kristel Oitmaa" userId="d58fffaa-bfa4-4c36-9854-7882af50fde8" providerId="ADAL" clId="{CE6D97CA-7554-4F26-B818-04C146E50FCE}" dt="2026-09-10T22:19:49.797" v="1030" actId="26606"/>
          <ac:spMkLst>
            <pc:docMk/>
            <pc:sldMk cId="2702857234" sldId="2147472358"/>
            <ac:spMk id="18" creationId="{E2E7A2AD-04E6-907E-446F-43B662942ECC}"/>
          </ac:spMkLst>
        </pc:spChg>
        <pc:spChg chg="add mod">
          <ac:chgData name="Kristel Oitmaa" userId="d58fffaa-bfa4-4c36-9854-7882af50fde8" providerId="ADAL" clId="{CE6D97CA-7554-4F26-B818-04C146E50FCE}" dt="2026-09-10T22:43:34.525" v="1317" actId="6549"/>
          <ac:spMkLst>
            <pc:docMk/>
            <pc:sldMk cId="2702857234" sldId="2147472358"/>
            <ac:spMk id="20" creationId="{5B1AABBF-AA0D-A940-FE75-91A0E6355A57}"/>
          </ac:spMkLst>
        </pc:spChg>
        <pc:picChg chg="add mod ord">
          <ac:chgData name="Kristel Oitmaa" userId="d58fffaa-bfa4-4c36-9854-7882af50fde8" providerId="ADAL" clId="{CE6D97CA-7554-4F26-B818-04C146E50FCE}" dt="2026-09-10T22:19:49.797" v="1030" actId="26606"/>
          <ac:picMkLst>
            <pc:docMk/>
            <pc:sldMk cId="2702857234" sldId="2147472358"/>
            <ac:picMk id="6" creationId="{1680498A-C366-27D6-FC76-AD0A445DCEDE}"/>
          </ac:picMkLst>
        </pc:picChg>
      </pc:sldChg>
      <pc:sldChg chg="modSp new mod modTransition">
        <pc:chgData name="Kristel Oitmaa" userId="d58fffaa-bfa4-4c36-9854-7882af50fde8" providerId="ADAL" clId="{CE6D97CA-7554-4F26-B818-04C146E50FCE}" dt="2026-09-11T07:28:30.751" v="1548"/>
        <pc:sldMkLst>
          <pc:docMk/>
          <pc:sldMk cId="3204049806" sldId="2147472359"/>
        </pc:sldMkLst>
        <pc:spChg chg="mod">
          <ac:chgData name="Kristel Oitmaa" userId="d58fffaa-bfa4-4c36-9854-7882af50fde8" providerId="ADAL" clId="{CE6D97CA-7554-4F26-B818-04C146E50FCE}" dt="2026-09-10T23:10:52.532" v="1523" actId="14100"/>
          <ac:spMkLst>
            <pc:docMk/>
            <pc:sldMk cId="3204049806" sldId="2147472359"/>
            <ac:spMk id="2" creationId="{C1F183EA-1544-09FC-D85E-F785E28FB728}"/>
          </ac:spMkLst>
        </pc:spChg>
        <pc:spChg chg="mod">
          <ac:chgData name="Kristel Oitmaa" userId="d58fffaa-bfa4-4c36-9854-7882af50fde8" providerId="ADAL" clId="{CE6D97CA-7554-4F26-B818-04C146E50FCE}" dt="2026-09-10T22:37:22.616" v="1063" actId="14100"/>
          <ac:spMkLst>
            <pc:docMk/>
            <pc:sldMk cId="3204049806" sldId="2147472359"/>
            <ac:spMk id="3" creationId="{C27318DC-E6EA-096F-9338-5473D45FC7F3}"/>
          </ac:spMkLst>
        </pc:spChg>
      </pc:sldChg>
      <pc:sldChg chg="modSp new mod">
        <pc:chgData name="Kristel Oitmaa" userId="d58fffaa-bfa4-4c36-9854-7882af50fde8" providerId="ADAL" clId="{CE6D97CA-7554-4F26-B818-04C146E50FCE}" dt="2026-09-10T23:13:13.625" v="1547" actId="20577"/>
        <pc:sldMkLst>
          <pc:docMk/>
          <pc:sldMk cId="233573067" sldId="2147472360"/>
        </pc:sldMkLst>
        <pc:spChg chg="mod">
          <ac:chgData name="Kristel Oitmaa" userId="d58fffaa-bfa4-4c36-9854-7882af50fde8" providerId="ADAL" clId="{CE6D97CA-7554-4F26-B818-04C146E50FCE}" dt="2026-09-10T23:13:13.625" v="1547" actId="20577"/>
          <ac:spMkLst>
            <pc:docMk/>
            <pc:sldMk cId="233573067" sldId="2147472360"/>
            <ac:spMk id="2" creationId="{BDB8F5BC-E2E4-135E-1AE1-4430A02988B5}"/>
          </ac:spMkLst>
        </pc:spChg>
        <pc:spChg chg="mod">
          <ac:chgData name="Kristel Oitmaa" userId="d58fffaa-bfa4-4c36-9854-7882af50fde8" providerId="ADAL" clId="{CE6D97CA-7554-4F26-B818-04C146E50FCE}" dt="2026-09-10T22:37:43.314" v="1070" actId="14100"/>
          <ac:spMkLst>
            <pc:docMk/>
            <pc:sldMk cId="233573067" sldId="2147472360"/>
            <ac:spMk id="3" creationId="{B5D905AC-61E7-0558-EFB0-CC03EAD3B8A8}"/>
          </ac:spMkLst>
        </pc:spChg>
      </pc:sldChg>
      <pc:sldChg chg="new del">
        <pc:chgData name="Kristel Oitmaa" userId="d58fffaa-bfa4-4c36-9854-7882af50fde8" providerId="ADAL" clId="{CE6D97CA-7554-4F26-B818-04C146E50FCE}" dt="2026-09-10T22:40:44.421" v="1303" actId="47"/>
        <pc:sldMkLst>
          <pc:docMk/>
          <pc:sldMk cId="1876606689" sldId="2147472361"/>
        </pc:sldMkLst>
      </pc:sldChg>
      <pc:sldChg chg="addSp delSp modSp new mod modClrScheme chgLayout">
        <pc:chgData name="Kristel Oitmaa" userId="d58fffaa-bfa4-4c36-9854-7882af50fde8" providerId="ADAL" clId="{CE6D97CA-7554-4F26-B818-04C146E50FCE}" dt="2026-09-10T22:40:37.212" v="1302" actId="14100"/>
        <pc:sldMkLst>
          <pc:docMk/>
          <pc:sldMk cId="2502658758" sldId="2147472362"/>
        </pc:sldMkLst>
        <pc:spChg chg="del">
          <ac:chgData name="Kristel Oitmaa" userId="d58fffaa-bfa4-4c36-9854-7882af50fde8" providerId="ADAL" clId="{CE6D97CA-7554-4F26-B818-04C146E50FCE}" dt="2026-09-10T22:38:42.269" v="1129" actId="22"/>
          <ac:spMkLst>
            <pc:docMk/>
            <pc:sldMk cId="2502658758" sldId="2147472362"/>
            <ac:spMk id="2" creationId="{84917183-DE2B-23BA-C9BE-F87667D74DC9}"/>
          </ac:spMkLst>
        </pc:spChg>
        <pc:spChg chg="del">
          <ac:chgData name="Kristel Oitmaa" userId="d58fffaa-bfa4-4c36-9854-7882af50fde8" providerId="ADAL" clId="{CE6D97CA-7554-4F26-B818-04C146E50FCE}" dt="2026-09-10T22:38:48.261" v="1131" actId="26606"/>
          <ac:spMkLst>
            <pc:docMk/>
            <pc:sldMk cId="2502658758" sldId="2147472362"/>
            <ac:spMk id="3" creationId="{44E3137F-A6D5-2684-6367-058A62FDDABB}"/>
          </ac:spMkLst>
        </pc:spChg>
        <pc:spChg chg="del">
          <ac:chgData name="Kristel Oitmaa" userId="d58fffaa-bfa4-4c36-9854-7882af50fde8" providerId="ADAL" clId="{CE6D97CA-7554-4F26-B818-04C146E50FCE}" dt="2026-09-10T22:38:48.261" v="1131" actId="26606"/>
          <ac:spMkLst>
            <pc:docMk/>
            <pc:sldMk cId="2502658758" sldId="2147472362"/>
            <ac:spMk id="4" creationId="{09D87435-44D7-8E0F-6B1F-BD66B5003599}"/>
          </ac:spMkLst>
        </pc:spChg>
        <pc:spChg chg="add mod">
          <ac:chgData name="Kristel Oitmaa" userId="d58fffaa-bfa4-4c36-9854-7882af50fde8" providerId="ADAL" clId="{CE6D97CA-7554-4F26-B818-04C146E50FCE}" dt="2026-09-10T22:40:11.714" v="1298" actId="14100"/>
          <ac:spMkLst>
            <pc:docMk/>
            <pc:sldMk cId="2502658758" sldId="2147472362"/>
            <ac:spMk id="11" creationId="{BF51F4F7-C7F9-F51A-CBD7-FDA3E64805D1}"/>
          </ac:spMkLst>
        </pc:spChg>
        <pc:spChg chg="add mod">
          <ac:chgData name="Kristel Oitmaa" userId="d58fffaa-bfa4-4c36-9854-7882af50fde8" providerId="ADAL" clId="{CE6D97CA-7554-4F26-B818-04C146E50FCE}" dt="2026-09-10T22:40:37.212" v="1302" actId="14100"/>
          <ac:spMkLst>
            <pc:docMk/>
            <pc:sldMk cId="2502658758" sldId="2147472362"/>
            <ac:spMk id="13" creationId="{C1662DFE-5087-7A0A-2852-96C1DBA8C39D}"/>
          </ac:spMkLst>
        </pc:spChg>
        <pc:picChg chg="add mod ord">
          <ac:chgData name="Kristel Oitmaa" userId="d58fffaa-bfa4-4c36-9854-7882af50fde8" providerId="ADAL" clId="{CE6D97CA-7554-4F26-B818-04C146E50FCE}" dt="2026-09-10T22:38:48.261" v="1131" actId="26606"/>
          <ac:picMkLst>
            <pc:docMk/>
            <pc:sldMk cId="2502658758" sldId="2147472362"/>
            <ac:picMk id="6" creationId="{11E163C1-2B5E-C3AE-E034-8D3E032D2753}"/>
          </ac:picMkLst>
        </pc:picChg>
      </pc:sldChg>
      <pc:sldChg chg="new del">
        <pc:chgData name="Kristel Oitmaa" userId="d58fffaa-bfa4-4c36-9854-7882af50fde8" providerId="ADAL" clId="{CE6D97CA-7554-4F26-B818-04C146E50FCE}" dt="2026-09-10T22:54:02.218" v="1324" actId="47"/>
        <pc:sldMkLst>
          <pc:docMk/>
          <pc:sldMk cId="3407646667" sldId="2147472363"/>
        </pc:sldMkLst>
      </pc:sldChg>
      <pc:sldChg chg="modSp new mod">
        <pc:chgData name="Kristel Oitmaa" userId="d58fffaa-bfa4-4c36-9854-7882af50fde8" providerId="ADAL" clId="{CE6D97CA-7554-4F26-B818-04C146E50FCE}" dt="2026-09-10T23:04:53.881" v="1445" actId="20577"/>
        <pc:sldMkLst>
          <pc:docMk/>
          <pc:sldMk cId="4063441403" sldId="2147472363"/>
        </pc:sldMkLst>
        <pc:spChg chg="mod">
          <ac:chgData name="Kristel Oitmaa" userId="d58fffaa-bfa4-4c36-9854-7882af50fde8" providerId="ADAL" clId="{CE6D97CA-7554-4F26-B818-04C146E50FCE}" dt="2026-09-10T23:04:24.818" v="1444" actId="14100"/>
          <ac:spMkLst>
            <pc:docMk/>
            <pc:sldMk cId="4063441403" sldId="2147472363"/>
            <ac:spMk id="2" creationId="{27EA3E3B-96DE-B672-D9FE-4BE07882255E}"/>
          </ac:spMkLst>
        </pc:spChg>
        <pc:spChg chg="mod">
          <ac:chgData name="Kristel Oitmaa" userId="d58fffaa-bfa4-4c36-9854-7882af50fde8" providerId="ADAL" clId="{CE6D97CA-7554-4F26-B818-04C146E50FCE}" dt="2026-09-10T23:04:53.881" v="1445" actId="20577"/>
          <ac:spMkLst>
            <pc:docMk/>
            <pc:sldMk cId="4063441403" sldId="2147472363"/>
            <ac:spMk id="3" creationId="{F055044D-C8AC-FC78-4EF6-E82A615390FF}"/>
          </ac:spMkLst>
        </pc:spChg>
      </pc:sldChg>
      <pc:sldChg chg="modSp new del mod">
        <pc:chgData name="Kristel Oitmaa" userId="d58fffaa-bfa4-4c36-9854-7882af50fde8" providerId="ADAL" clId="{CE6D97CA-7554-4F26-B818-04C146E50FCE}" dt="2026-09-10T22:54:03.104" v="1325" actId="47"/>
        <pc:sldMkLst>
          <pc:docMk/>
          <pc:sldMk cId="3425601155" sldId="2147472364"/>
        </pc:sldMkLst>
        <pc:spChg chg="mod">
          <ac:chgData name="Kristel Oitmaa" userId="d58fffaa-bfa4-4c36-9854-7882af50fde8" providerId="ADAL" clId="{CE6D97CA-7554-4F26-B818-04C146E50FCE}" dt="2026-09-10T22:53:52.971" v="1323" actId="6549"/>
          <ac:spMkLst>
            <pc:docMk/>
            <pc:sldMk cId="3425601155" sldId="2147472364"/>
            <ac:spMk id="2" creationId="{F7D0D1A1-28AF-0B29-E919-4CD8CE252A2A}"/>
          </ac:spMkLst>
        </pc:spChg>
      </pc:sldChg>
      <pc:sldMasterChg chg="del delSldLayout">
        <pc:chgData name="Kristel Oitmaa" userId="d58fffaa-bfa4-4c36-9854-7882af50fde8" providerId="ADAL" clId="{CE6D97CA-7554-4F26-B818-04C146E50FCE}" dt="2026-09-10T21:04:45.129" v="612" actId="47"/>
        <pc:sldMasterMkLst>
          <pc:docMk/>
          <pc:sldMasterMk cId="3275445544" sldId="2147483768"/>
        </pc:sldMasterMkLst>
        <pc:sldLayoutChg chg="del">
          <pc:chgData name="Kristel Oitmaa" userId="d58fffaa-bfa4-4c36-9854-7882af50fde8" providerId="ADAL" clId="{CE6D97CA-7554-4F26-B818-04C146E50FCE}" dt="2026-09-10T21:04:45.129" v="612" actId="47"/>
          <pc:sldLayoutMkLst>
            <pc:docMk/>
            <pc:sldMasterMk cId="3275445544" sldId="2147483768"/>
            <pc:sldLayoutMk cId="3688091970" sldId="214748376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BB9434-86DD-2527-6EC3-B45761628C96}"/>
              </a:ext>
            </a:extLst>
          </p:cNvPr>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t-EE"/>
          </a:p>
        </p:txBody>
      </p:sp>
      <p:sp>
        <p:nvSpPr>
          <p:cNvPr id="3" name="Date Placeholder 2">
            <a:extLst>
              <a:ext uri="{FF2B5EF4-FFF2-40B4-BE49-F238E27FC236}">
                <a16:creationId xmlns:a16="http://schemas.microsoft.com/office/drawing/2014/main" id="{56490FEA-B38A-207C-EBC1-5022C2A649F1}"/>
              </a:ext>
            </a:extLst>
          </p:cNvPr>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936CF7BE-9BBD-4E1E-8A92-B78819AE5680}" type="datetimeFigureOut">
              <a:rPr lang="et-EE" smtClean="0"/>
              <a:t>11.09.2026</a:t>
            </a:fld>
            <a:endParaRPr lang="et-EE"/>
          </a:p>
        </p:txBody>
      </p:sp>
      <p:sp>
        <p:nvSpPr>
          <p:cNvPr id="4" name="Footer Placeholder 3">
            <a:extLst>
              <a:ext uri="{FF2B5EF4-FFF2-40B4-BE49-F238E27FC236}">
                <a16:creationId xmlns:a16="http://schemas.microsoft.com/office/drawing/2014/main" id="{EEE7F574-17C1-10BC-0A01-F09B8132041B}"/>
              </a:ext>
            </a:extLst>
          </p:cNvPr>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et-EE"/>
          </a:p>
        </p:txBody>
      </p:sp>
      <p:sp>
        <p:nvSpPr>
          <p:cNvPr id="5" name="Slide Number Placeholder 4">
            <a:extLst>
              <a:ext uri="{FF2B5EF4-FFF2-40B4-BE49-F238E27FC236}">
                <a16:creationId xmlns:a16="http://schemas.microsoft.com/office/drawing/2014/main" id="{68341649-36DB-46C1-AEE7-A2A3A4DB54A6}"/>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E4FF28A1-8D76-40AB-8DA6-327ACB9FB3FF}" type="slidenum">
              <a:rPr lang="et-EE" smtClean="0"/>
              <a:t>‹#›</a:t>
            </a:fld>
            <a:endParaRPr lang="et-EE"/>
          </a:p>
        </p:txBody>
      </p:sp>
    </p:spTree>
    <p:extLst>
      <p:ext uri="{BB962C8B-B14F-4D97-AF65-F5344CB8AC3E}">
        <p14:creationId xmlns:p14="http://schemas.microsoft.com/office/powerpoint/2010/main" val="4305607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224" userDrawn="1">
          <p15:clr>
            <a:srgbClr val="F26B43"/>
          </p15:clr>
        </p15:guide>
        <p15:guide id="2" pos="223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t-EE"/>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7C1CD08-EE01-422A-9143-B526F0D68ED1}" type="datetimeFigureOut">
              <a:rPr lang="et-EE" smtClean="0"/>
              <a:t>11.09.2026</a:t>
            </a:fld>
            <a:endParaRPr lang="et-EE"/>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t-EE"/>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t-EE"/>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B116695-799D-4B74-BF4F-6A094162D047}" type="slidenum">
              <a:rPr lang="et-EE" smtClean="0"/>
              <a:t>‹#›</a:t>
            </a:fld>
            <a:endParaRPr lang="et-EE"/>
          </a:p>
        </p:txBody>
      </p:sp>
    </p:spTree>
    <p:extLst>
      <p:ext uri="{BB962C8B-B14F-4D97-AF65-F5344CB8AC3E}">
        <p14:creationId xmlns:p14="http://schemas.microsoft.com/office/powerpoint/2010/main" val="1667550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FB116695-799D-4B74-BF4F-6A094162D047}" type="slidenum">
              <a:rPr lang="et-EE" smtClean="0"/>
              <a:t>1</a:t>
            </a:fld>
            <a:endParaRPr lang="et-EE"/>
          </a:p>
        </p:txBody>
      </p:sp>
    </p:spTree>
    <p:extLst>
      <p:ext uri="{BB962C8B-B14F-4D97-AF65-F5344CB8AC3E}">
        <p14:creationId xmlns:p14="http://schemas.microsoft.com/office/powerpoint/2010/main" val="873216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FB116695-799D-4B74-BF4F-6A094162D047}" type="slidenum">
              <a:rPr lang="et-EE" smtClean="0"/>
              <a:t>3</a:t>
            </a:fld>
            <a:endParaRPr lang="et-EE"/>
          </a:p>
        </p:txBody>
      </p:sp>
    </p:spTree>
    <p:extLst>
      <p:ext uri="{BB962C8B-B14F-4D97-AF65-F5344CB8AC3E}">
        <p14:creationId xmlns:p14="http://schemas.microsoft.com/office/powerpoint/2010/main" val="247669269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svg"/><Relationship Id="rId16" Type="http://schemas.openxmlformats.org/officeDocument/2006/relationships/image" Target="../media/image15.sv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 Id="rId14" Type="http://schemas.openxmlformats.org/officeDocument/2006/relationships/image" Target="../media/image1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3" Type="http://schemas.openxmlformats.org/officeDocument/2006/relationships/image" Target="../media/image17.sv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6.svg"/><Relationship Id="rId16" Type="http://schemas.openxmlformats.org/officeDocument/2006/relationships/image" Target="../media/image15.svg"/><Relationship Id="rId1" Type="http://schemas.openxmlformats.org/officeDocument/2006/relationships/slideMaster" Target="../slideMasters/slideMaster1.xml"/><Relationship Id="rId6" Type="http://schemas.openxmlformats.org/officeDocument/2006/relationships/image" Target="../media/image5.sv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svg"/><Relationship Id="rId14" Type="http://schemas.openxmlformats.org/officeDocument/2006/relationships/image" Target="../media/image1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sv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svg"/><Relationship Id="rId2" Type="http://schemas.openxmlformats.org/officeDocument/2006/relationships/image" Target="../media/image22.svg"/><Relationship Id="rId16"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6.svg"/><Relationship Id="rId11" Type="http://schemas.openxmlformats.org/officeDocument/2006/relationships/image" Target="../media/image11.svg"/><Relationship Id="rId5" Type="http://schemas.openxmlformats.org/officeDocument/2006/relationships/image" Target="../media/image5.svg"/><Relationship Id="rId15" Type="http://schemas.openxmlformats.org/officeDocument/2006/relationships/image" Target="../media/image15.sv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svg"/><Relationship Id="rId14"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ight">
    <p:bg>
      <p:bgPr>
        <a:solidFill>
          <a:schemeClr val="bg2"/>
        </a:solidFill>
        <a:effectLst/>
      </p:bgPr>
    </p:bg>
    <p:spTree>
      <p:nvGrpSpPr>
        <p:cNvPr id="1" name=""/>
        <p:cNvGrpSpPr/>
        <p:nvPr/>
      </p:nvGrpSpPr>
      <p:grpSpPr>
        <a:xfrm>
          <a:off x="0" y="0"/>
          <a:ext cx="0" cy="0"/>
          <a:chOff x="0" y="0"/>
          <a:chExt cx="0" cy="0"/>
        </a:xfrm>
      </p:grpSpPr>
      <p:pic>
        <p:nvPicPr>
          <p:cNvPr id="8" name="Saunakivi">
            <a:extLst>
              <a:ext uri="{FF2B5EF4-FFF2-40B4-BE49-F238E27FC236}">
                <a16:creationId xmlns:a16="http://schemas.microsoft.com/office/drawing/2014/main" id="{1F08F09D-7EAA-EFF2-E576-4D65B26308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59894" y="3429000"/>
            <a:ext cx="4662919" cy="3228175"/>
          </a:xfrm>
          <a:prstGeom prst="rect">
            <a:avLst/>
          </a:prstGeom>
          <a:effectLst>
            <a:softEdge rad="762000"/>
          </a:effectLst>
        </p:spPr>
      </p:pic>
      <p:pic>
        <p:nvPicPr>
          <p:cNvPr id="18" name="Ukukivi">
            <a:extLst>
              <a:ext uri="{FF2B5EF4-FFF2-40B4-BE49-F238E27FC236}">
                <a16:creationId xmlns:a16="http://schemas.microsoft.com/office/drawing/2014/main" id="{C9E1DCF4-B1CC-AFBB-C220-7EB5D8DFDB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51911" y="1122"/>
            <a:ext cx="3884503" cy="2807050"/>
          </a:xfrm>
          <a:prstGeom prst="rect">
            <a:avLst/>
          </a:prstGeom>
          <a:effectLst>
            <a:softEdge rad="508000"/>
          </a:effectLst>
        </p:spPr>
      </p:pic>
      <p:sp>
        <p:nvSpPr>
          <p:cNvPr id="7" name="Picture Placeholder">
            <a:extLst>
              <a:ext uri="{FF2B5EF4-FFF2-40B4-BE49-F238E27FC236}">
                <a16:creationId xmlns:a16="http://schemas.microsoft.com/office/drawing/2014/main" id="{571A83DF-4E0A-B31D-A5D4-82F857C07881}"/>
              </a:ext>
            </a:extLst>
          </p:cNvPr>
          <p:cNvSpPr>
            <a:spLocks noGrp="1"/>
          </p:cNvSpPr>
          <p:nvPr>
            <p:ph type="pic" sz="quarter" idx="10"/>
          </p:nvPr>
        </p:nvSpPr>
        <p:spPr>
          <a:xfrm>
            <a:off x="5429100" y="0"/>
            <a:ext cx="6762900" cy="6866373"/>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pattFill prst="pct90">
            <a:fgClr>
              <a:schemeClr val="bg2"/>
            </a:fgClr>
            <a:bgClr>
              <a:schemeClr val="tx1"/>
            </a:bgClr>
          </a:pattFill>
          <a:ln w="50800">
            <a:noFill/>
          </a:ln>
        </p:spPr>
        <p:txBody>
          <a:bodyPr/>
          <a:lstStyle/>
          <a:p>
            <a:r>
              <a:rPr lang="en-US"/>
              <a:t>Click icon to add picture</a:t>
            </a:r>
            <a:endParaRPr lang="en-EE"/>
          </a:p>
        </p:txBody>
      </p:sp>
      <p:sp>
        <p:nvSpPr>
          <p:cNvPr id="3" name="Subtitle ">
            <a:extLst>
              <a:ext uri="{FF2B5EF4-FFF2-40B4-BE49-F238E27FC236}">
                <a16:creationId xmlns:a16="http://schemas.microsoft.com/office/drawing/2014/main" id="{257A6D22-0126-2501-BA46-9BCAE4D1370D}"/>
              </a:ext>
            </a:extLst>
          </p:cNvPr>
          <p:cNvSpPr>
            <a:spLocks noGrp="1"/>
          </p:cNvSpPr>
          <p:nvPr>
            <p:ph type="subTitle" idx="1"/>
          </p:nvPr>
        </p:nvSpPr>
        <p:spPr>
          <a:xfrm>
            <a:off x="736486" y="3427574"/>
            <a:ext cx="5357677" cy="2701763"/>
          </a:xfrm>
          <a:prstGeom prst="rect">
            <a:avLst/>
          </a:prstGeom>
        </p:spPr>
        <p:txBody>
          <a:bodyPr lIns="0" tIns="0" rIns="0" bIns="0" anchor="b">
            <a:normAutofit/>
          </a:bodyPr>
          <a:lstStyle>
            <a:lvl1pPr marL="0" indent="0" algn="l">
              <a:lnSpc>
                <a:spcPct val="100000"/>
              </a:lnSpc>
              <a:spcBef>
                <a:spcPts val="0"/>
              </a:spcBef>
              <a:spcAft>
                <a:spcPts val="800"/>
              </a:spcAft>
              <a:buClrTx/>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pic>
        <p:nvPicPr>
          <p:cNvPr id="16" name="Defence Estonia" hidden="1">
            <a:extLst>
              <a:ext uri="{FF2B5EF4-FFF2-40B4-BE49-F238E27FC236}">
                <a16:creationId xmlns:a16="http://schemas.microsoft.com/office/drawing/2014/main" id="{D60EFAF8-4983-5ECF-0756-5BDAA77778EB}"/>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tretch>
            <a:fillRect/>
          </a:stretch>
        </p:blipFill>
        <p:spPr>
          <a:xfrm>
            <a:off x="9602098" y="-8373"/>
            <a:ext cx="1858065" cy="1728000"/>
          </a:xfrm>
          <a:prstGeom prst="rect">
            <a:avLst/>
          </a:prstGeom>
        </p:spPr>
      </p:pic>
      <p:pic>
        <p:nvPicPr>
          <p:cNvPr id="19" name="Education Estonia" hidden="1">
            <a:extLst>
              <a:ext uri="{FF2B5EF4-FFF2-40B4-BE49-F238E27FC236}">
                <a16:creationId xmlns:a16="http://schemas.microsoft.com/office/drawing/2014/main" id="{89090B67-B38F-5FB7-E5F2-0A6A5CC5B2E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tretch>
            <a:fillRect/>
          </a:stretch>
        </p:blipFill>
        <p:spPr>
          <a:xfrm>
            <a:off x="9286228" y="-8373"/>
            <a:ext cx="2173935" cy="1728000"/>
          </a:xfrm>
          <a:prstGeom prst="rect">
            <a:avLst/>
          </a:prstGeom>
        </p:spPr>
      </p:pic>
      <p:pic>
        <p:nvPicPr>
          <p:cNvPr id="20" name="Enter e-Estonia" hidden="1">
            <a:extLst>
              <a:ext uri="{FF2B5EF4-FFF2-40B4-BE49-F238E27FC236}">
                <a16:creationId xmlns:a16="http://schemas.microsoft.com/office/drawing/2014/main" id="{E32508FE-19CD-C4F0-B13A-746A8140154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6"/>
              </a:ext>
            </a:extLst>
          </a:blip>
          <a:stretch>
            <a:fillRect/>
          </a:stretch>
        </p:blipFill>
        <p:spPr>
          <a:xfrm>
            <a:off x="9397711" y="-8373"/>
            <a:ext cx="2062452" cy="1728000"/>
          </a:xfrm>
          <a:prstGeom prst="rect">
            <a:avLst/>
          </a:prstGeom>
        </p:spPr>
      </p:pic>
      <p:pic>
        <p:nvPicPr>
          <p:cNvPr id="21" name="Industry Estonia" hidden="1">
            <a:extLst>
              <a:ext uri="{FF2B5EF4-FFF2-40B4-BE49-F238E27FC236}">
                <a16:creationId xmlns:a16="http://schemas.microsoft.com/office/drawing/2014/main" id="{10777923-3AD6-996F-DFE9-DA261185D9A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7"/>
              </a:ext>
            </a:extLst>
          </a:blip>
          <a:stretch>
            <a:fillRect/>
          </a:stretch>
        </p:blipFill>
        <p:spPr>
          <a:xfrm>
            <a:off x="9602098" y="-8373"/>
            <a:ext cx="1858065" cy="1728000"/>
          </a:xfrm>
          <a:prstGeom prst="rect">
            <a:avLst/>
          </a:prstGeom>
        </p:spPr>
      </p:pic>
      <p:pic>
        <p:nvPicPr>
          <p:cNvPr id="22" name="Invest Estonia" hidden="1">
            <a:extLst>
              <a:ext uri="{FF2B5EF4-FFF2-40B4-BE49-F238E27FC236}">
                <a16:creationId xmlns:a16="http://schemas.microsoft.com/office/drawing/2014/main" id="{CB1CDF8A-BDB7-D354-A624-69D5B1B2C9F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8"/>
              </a:ext>
            </a:extLst>
          </a:blip>
          <a:stretch>
            <a:fillRect/>
          </a:stretch>
        </p:blipFill>
        <p:spPr>
          <a:xfrm>
            <a:off x="9732163" y="-8373"/>
            <a:ext cx="1728000" cy="1728000"/>
          </a:xfrm>
          <a:prstGeom prst="rect">
            <a:avLst/>
          </a:prstGeom>
        </p:spPr>
      </p:pic>
      <p:pic>
        <p:nvPicPr>
          <p:cNvPr id="23" name="Research Estonia" hidden="1">
            <a:extLst>
              <a:ext uri="{FF2B5EF4-FFF2-40B4-BE49-F238E27FC236}">
                <a16:creationId xmlns:a16="http://schemas.microsoft.com/office/drawing/2014/main" id="{53126A92-BF33-3454-7AF8-53A44BD520C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9"/>
              </a:ext>
            </a:extLst>
          </a:blip>
          <a:stretch>
            <a:fillRect/>
          </a:stretch>
        </p:blipFill>
        <p:spPr>
          <a:xfrm>
            <a:off x="9564937" y="-8373"/>
            <a:ext cx="1895226" cy="1728000"/>
          </a:xfrm>
          <a:prstGeom prst="rect">
            <a:avLst/>
          </a:prstGeom>
        </p:spPr>
      </p:pic>
      <p:pic>
        <p:nvPicPr>
          <p:cNvPr id="24" name="Settle Estonia" hidden="1">
            <a:extLst>
              <a:ext uri="{FF2B5EF4-FFF2-40B4-BE49-F238E27FC236}">
                <a16:creationId xmlns:a16="http://schemas.microsoft.com/office/drawing/2014/main" id="{13CB3C31-48DE-5DFA-7E7D-12A442C38AC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0"/>
              </a:ext>
            </a:extLst>
          </a:blip>
          <a:stretch>
            <a:fillRect/>
          </a:stretch>
        </p:blipFill>
        <p:spPr>
          <a:xfrm>
            <a:off x="9732163" y="-8373"/>
            <a:ext cx="1728000" cy="1728000"/>
          </a:xfrm>
          <a:prstGeom prst="rect">
            <a:avLst/>
          </a:prstGeom>
        </p:spPr>
      </p:pic>
      <p:pic>
        <p:nvPicPr>
          <p:cNvPr id="25" name="Space Estonia" hidden="1">
            <a:extLst>
              <a:ext uri="{FF2B5EF4-FFF2-40B4-BE49-F238E27FC236}">
                <a16:creationId xmlns:a16="http://schemas.microsoft.com/office/drawing/2014/main" id="{DAE9140F-41D8-918D-A0EC-E7F9F2F7DD1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1"/>
              </a:ext>
            </a:extLst>
          </a:blip>
          <a:stretch>
            <a:fillRect/>
          </a:stretch>
        </p:blipFill>
        <p:spPr>
          <a:xfrm>
            <a:off x="9732163" y="-8373"/>
            <a:ext cx="1728000" cy="1728000"/>
          </a:xfrm>
          <a:prstGeom prst="rect">
            <a:avLst/>
          </a:prstGeom>
        </p:spPr>
      </p:pic>
      <p:pic>
        <p:nvPicPr>
          <p:cNvPr id="26" name="Startup Estonia" hidden="1">
            <a:extLst>
              <a:ext uri="{FF2B5EF4-FFF2-40B4-BE49-F238E27FC236}">
                <a16:creationId xmlns:a16="http://schemas.microsoft.com/office/drawing/2014/main" id="{D1BEEEC0-8424-EFCD-3378-3E79805F6EEA}"/>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2"/>
              </a:ext>
            </a:extLst>
          </a:blip>
          <a:stretch>
            <a:fillRect/>
          </a:stretch>
        </p:blipFill>
        <p:spPr>
          <a:xfrm>
            <a:off x="9732163" y="-8373"/>
            <a:ext cx="1728000" cy="1728000"/>
          </a:xfrm>
          <a:prstGeom prst="rect">
            <a:avLst/>
          </a:prstGeom>
        </p:spPr>
      </p:pic>
      <p:pic>
        <p:nvPicPr>
          <p:cNvPr id="27" name="Taste Estonia" hidden="1">
            <a:extLst>
              <a:ext uri="{FF2B5EF4-FFF2-40B4-BE49-F238E27FC236}">
                <a16:creationId xmlns:a16="http://schemas.microsoft.com/office/drawing/2014/main" id="{1B677A38-5017-5067-CD79-BF529673741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3"/>
              </a:ext>
            </a:extLst>
          </a:blip>
          <a:stretch>
            <a:fillRect/>
          </a:stretch>
        </p:blipFill>
        <p:spPr>
          <a:xfrm>
            <a:off x="9732163" y="-8373"/>
            <a:ext cx="1728000" cy="1728000"/>
          </a:xfrm>
          <a:prstGeom prst="rect">
            <a:avLst/>
          </a:prstGeom>
        </p:spPr>
      </p:pic>
      <p:pic>
        <p:nvPicPr>
          <p:cNvPr id="28" name="Trade Estonia" hidden="1">
            <a:extLst>
              <a:ext uri="{FF2B5EF4-FFF2-40B4-BE49-F238E27FC236}">
                <a16:creationId xmlns:a16="http://schemas.microsoft.com/office/drawing/2014/main" id="{95DE2A71-DA48-A539-8342-13C094E2EB7E}"/>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4"/>
              </a:ext>
            </a:extLst>
          </a:blip>
          <a:stretch>
            <a:fillRect/>
          </a:stretch>
        </p:blipFill>
        <p:spPr>
          <a:xfrm>
            <a:off x="9732163" y="-8373"/>
            <a:ext cx="1728000" cy="1728000"/>
          </a:xfrm>
          <a:prstGeom prst="rect">
            <a:avLst/>
          </a:prstGeom>
        </p:spPr>
      </p:pic>
      <p:pic>
        <p:nvPicPr>
          <p:cNvPr id="29" name="Visit Estonia" hidden="1">
            <a:extLst>
              <a:ext uri="{FF2B5EF4-FFF2-40B4-BE49-F238E27FC236}">
                <a16:creationId xmlns:a16="http://schemas.microsoft.com/office/drawing/2014/main" id="{B4DE6DC0-6FA5-2FEA-CA41-D4FAAF3BACB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5"/>
              </a:ext>
            </a:extLst>
          </a:blip>
          <a:stretch>
            <a:fillRect/>
          </a:stretch>
        </p:blipFill>
        <p:spPr>
          <a:xfrm>
            <a:off x="9732163" y="-8373"/>
            <a:ext cx="1728000" cy="1728000"/>
          </a:xfrm>
          <a:prstGeom prst="rect">
            <a:avLst/>
          </a:prstGeom>
        </p:spPr>
      </p:pic>
      <p:pic>
        <p:nvPicPr>
          <p:cNvPr id="30" name="Work Estonia" hidden="1">
            <a:extLst>
              <a:ext uri="{FF2B5EF4-FFF2-40B4-BE49-F238E27FC236}">
                <a16:creationId xmlns:a16="http://schemas.microsoft.com/office/drawing/2014/main" id="{45B3F548-BB5D-7F8E-0FB5-9D03EB48A35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6"/>
              </a:ext>
            </a:extLst>
          </a:blip>
          <a:stretch>
            <a:fillRect/>
          </a:stretch>
        </p:blipFill>
        <p:spPr>
          <a:xfrm>
            <a:off x="9732163" y="-8373"/>
            <a:ext cx="1728000" cy="1728000"/>
          </a:xfrm>
          <a:prstGeom prst="rect">
            <a:avLst/>
          </a:prstGeom>
        </p:spPr>
      </p:pic>
      <p:sp>
        <p:nvSpPr>
          <p:cNvPr id="32" name="Slide Number Placeholder 31">
            <a:extLst>
              <a:ext uri="{FF2B5EF4-FFF2-40B4-BE49-F238E27FC236}">
                <a16:creationId xmlns:a16="http://schemas.microsoft.com/office/drawing/2014/main" id="{468C8CF1-9F98-C53B-EF5E-5AFDBE154976}"/>
              </a:ext>
            </a:extLst>
          </p:cNvPr>
          <p:cNvSpPr>
            <a:spLocks noGrp="1"/>
          </p:cNvSpPr>
          <p:nvPr>
            <p:ph type="sldNum" sz="quarter" idx="11"/>
          </p:nvPr>
        </p:nvSpPr>
        <p:spPr/>
        <p:txBody>
          <a:bodyPr/>
          <a:lstStyle/>
          <a:p>
            <a:pPr algn="r"/>
            <a:fld id="{28FA4C11-4304-4C40-A414-42364C1C2A6E}" type="slidenum">
              <a:rPr lang="en-EE" smtClean="0"/>
              <a:pPr algn="r"/>
              <a:t>‹#›</a:t>
            </a:fld>
            <a:endParaRPr lang="en-EE"/>
          </a:p>
        </p:txBody>
      </p:sp>
      <p:sp>
        <p:nvSpPr>
          <p:cNvPr id="34" name="Title 33">
            <a:extLst>
              <a:ext uri="{FF2B5EF4-FFF2-40B4-BE49-F238E27FC236}">
                <a16:creationId xmlns:a16="http://schemas.microsoft.com/office/drawing/2014/main" id="{555C2603-7AE0-6326-B275-03B92F88E11C}"/>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EE"/>
          </a:p>
        </p:txBody>
      </p:sp>
      <p:sp>
        <p:nvSpPr>
          <p:cNvPr id="4" name="Footer Placeholder 3">
            <a:extLst>
              <a:ext uri="{FF2B5EF4-FFF2-40B4-BE49-F238E27FC236}">
                <a16:creationId xmlns:a16="http://schemas.microsoft.com/office/drawing/2014/main" id="{B75C1CFF-4819-E362-5720-B608F2C4D9E5}"/>
              </a:ext>
            </a:extLst>
          </p:cNvPr>
          <p:cNvSpPr>
            <a:spLocks noGrp="1"/>
          </p:cNvSpPr>
          <p:nvPr>
            <p:ph type="ftr" sz="quarter" idx="12"/>
          </p:nvPr>
        </p:nvSpPr>
        <p:spPr/>
        <p:txBody>
          <a:bodyPr/>
          <a:lstStyle/>
          <a:p>
            <a:r>
              <a:rPr lang="en-EE">
                <a:solidFill>
                  <a:schemeClr val="accent6"/>
                </a:solidFill>
              </a:rPr>
              <a:t>/</a:t>
            </a:r>
          </a:p>
        </p:txBody>
      </p:sp>
    </p:spTree>
    <p:extLst>
      <p:ext uri="{BB962C8B-B14F-4D97-AF65-F5344CB8AC3E}">
        <p14:creationId xmlns:p14="http://schemas.microsoft.com/office/powerpoint/2010/main" val="2593816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childTnLst>
                                </p:cTn>
                              </p:par>
                              <p:par>
                                <p:cTn id="8" presetID="6" presetClass="emph" presetSubtype="0" repeatCount="indefinite" autoRev="1" fill="hold" nodeType="withEffect">
                                  <p:stCondLst>
                                    <p:cond delay="0"/>
                                  </p:stCondLst>
                                  <p:childTnLst>
                                    <p:animScale>
                                      <p:cBhvr>
                                        <p:cTn id="9" dur="5000" fill="hold"/>
                                        <p:tgtEl>
                                          <p:spTgt spid="18"/>
                                        </p:tgtEl>
                                      </p:cBhvr>
                                      <p:by x="150000" y="150000"/>
                                    </p:animScale>
                                  </p:childTnLst>
                                </p:cTn>
                              </p:par>
                              <p:par>
                                <p:cTn id="10" presetID="6" presetClass="emph" presetSubtype="0" repeatCount="indefinite" autoRev="1" fill="hold" nodeType="withEffect">
                                  <p:stCondLst>
                                    <p:cond delay="0"/>
                                  </p:stCondLst>
                                  <p:childTnLst>
                                    <p:animScale>
                                      <p:cBhvr>
                                        <p:cTn id="11" dur="7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dark">
    <p:bg>
      <p:bgPr>
        <a:solidFill>
          <a:schemeClr val="tx2"/>
        </a:solidFill>
        <a:effectLst/>
      </p:bgPr>
    </p:bg>
    <p:spTree>
      <p:nvGrpSpPr>
        <p:cNvPr id="1" name=""/>
        <p:cNvGrpSpPr/>
        <p:nvPr/>
      </p:nvGrpSpPr>
      <p:grpSpPr>
        <a:xfrm>
          <a:off x="0" y="0"/>
          <a:ext cx="0" cy="0"/>
          <a:chOff x="0" y="0"/>
          <a:chExt cx="0" cy="0"/>
        </a:xfrm>
      </p:grpSpPr>
      <p:pic>
        <p:nvPicPr>
          <p:cNvPr id="6" name="Saunakivi">
            <a:extLst>
              <a:ext uri="{FF2B5EF4-FFF2-40B4-BE49-F238E27FC236}">
                <a16:creationId xmlns:a16="http://schemas.microsoft.com/office/drawing/2014/main" id="{4F921238-B4FD-7C38-B7A8-B131D216E0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1838" y="3429000"/>
            <a:ext cx="4662919" cy="3228175"/>
          </a:xfrm>
          <a:prstGeom prst="rect">
            <a:avLst/>
          </a:prstGeom>
          <a:effectLst>
            <a:softEdge rad="762000"/>
          </a:effectLst>
        </p:spPr>
      </p:pic>
      <p:pic>
        <p:nvPicPr>
          <p:cNvPr id="4" name="Ukukivi">
            <a:extLst>
              <a:ext uri="{FF2B5EF4-FFF2-40B4-BE49-F238E27FC236}">
                <a16:creationId xmlns:a16="http://schemas.microsoft.com/office/drawing/2014/main" id="{564343B8-ED67-41B8-46A1-349B94300E8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151911" y="1122"/>
            <a:ext cx="3884503" cy="2807050"/>
          </a:xfrm>
          <a:prstGeom prst="rect">
            <a:avLst/>
          </a:prstGeom>
          <a:effectLst>
            <a:softEdge rad="508000"/>
          </a:effectLst>
        </p:spPr>
      </p:pic>
      <p:sp>
        <p:nvSpPr>
          <p:cNvPr id="17" name="Picture Placeholder 16">
            <a:extLst>
              <a:ext uri="{FF2B5EF4-FFF2-40B4-BE49-F238E27FC236}">
                <a16:creationId xmlns:a16="http://schemas.microsoft.com/office/drawing/2014/main" id="{E1A59AF5-F7DA-E004-D6BC-B6EECE538F94}"/>
              </a:ext>
            </a:extLst>
          </p:cNvPr>
          <p:cNvSpPr>
            <a:spLocks noGrp="1"/>
          </p:cNvSpPr>
          <p:nvPr>
            <p:ph type="pic" sz="quarter" idx="10"/>
          </p:nvPr>
        </p:nvSpPr>
        <p:spPr>
          <a:xfrm>
            <a:off x="5446220" y="-8373"/>
            <a:ext cx="6762900" cy="6866373"/>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pattFill prst="pct90">
            <a:fgClr>
              <a:schemeClr val="tx2"/>
            </a:fgClr>
            <a:bgClr>
              <a:schemeClr val="bg2"/>
            </a:bgClr>
          </a:pattFill>
        </p:spPr>
        <p:txBody>
          <a:bodyPr/>
          <a:lstStyle/>
          <a:p>
            <a:r>
              <a:rPr lang="en-US"/>
              <a:t>Click icon to add picture</a:t>
            </a:r>
            <a:endParaRPr lang="en-EE"/>
          </a:p>
        </p:txBody>
      </p:sp>
      <p:sp>
        <p:nvSpPr>
          <p:cNvPr id="3" name="Subtitle 2">
            <a:extLst>
              <a:ext uri="{FF2B5EF4-FFF2-40B4-BE49-F238E27FC236}">
                <a16:creationId xmlns:a16="http://schemas.microsoft.com/office/drawing/2014/main" id="{257A6D22-0126-2501-BA46-9BCAE4D1370D}"/>
              </a:ext>
            </a:extLst>
          </p:cNvPr>
          <p:cNvSpPr>
            <a:spLocks noGrp="1"/>
          </p:cNvSpPr>
          <p:nvPr>
            <p:ph type="subTitle" idx="1"/>
          </p:nvPr>
        </p:nvSpPr>
        <p:spPr>
          <a:xfrm>
            <a:off x="736486" y="3429000"/>
            <a:ext cx="5357677" cy="2700337"/>
          </a:xfrm>
          <a:prstGeom prst="rect">
            <a:avLst/>
          </a:prstGeom>
        </p:spPr>
        <p:txBody>
          <a:bodyPr lIns="0" tIns="0" rIns="0" bIns="0" anchor="b">
            <a:normAutofit/>
          </a:bodyPr>
          <a:lstStyle>
            <a:lvl1pPr marL="0" indent="0" algn="l">
              <a:lnSpc>
                <a:spcPct val="100000"/>
              </a:lnSpc>
              <a:spcBef>
                <a:spcPts val="0"/>
              </a:spcBef>
              <a:spcAft>
                <a:spcPts val="80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pic>
        <p:nvPicPr>
          <p:cNvPr id="5" name="Defence Estonia" hidden="1">
            <a:extLst>
              <a:ext uri="{FF2B5EF4-FFF2-40B4-BE49-F238E27FC236}">
                <a16:creationId xmlns:a16="http://schemas.microsoft.com/office/drawing/2014/main" id="{31ACF392-CFE3-B903-808F-4DFFD0751C76}"/>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tretch>
            <a:fillRect/>
          </a:stretch>
        </p:blipFill>
        <p:spPr>
          <a:xfrm>
            <a:off x="9602098" y="-8373"/>
            <a:ext cx="1858065" cy="1728000"/>
          </a:xfrm>
          <a:prstGeom prst="rect">
            <a:avLst/>
          </a:prstGeom>
        </p:spPr>
      </p:pic>
      <p:pic>
        <p:nvPicPr>
          <p:cNvPr id="7" name="Education Estonia" hidden="1">
            <a:extLst>
              <a:ext uri="{FF2B5EF4-FFF2-40B4-BE49-F238E27FC236}">
                <a16:creationId xmlns:a16="http://schemas.microsoft.com/office/drawing/2014/main" id="{96470FB1-8F06-B8AA-2018-6D3D515E71B3}"/>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tretch>
            <a:fillRect/>
          </a:stretch>
        </p:blipFill>
        <p:spPr>
          <a:xfrm>
            <a:off x="9286228" y="-8373"/>
            <a:ext cx="2173935" cy="1728000"/>
          </a:xfrm>
          <a:prstGeom prst="rect">
            <a:avLst/>
          </a:prstGeom>
        </p:spPr>
      </p:pic>
      <p:pic>
        <p:nvPicPr>
          <p:cNvPr id="8" name="Enter e-Estonia" hidden="1">
            <a:extLst>
              <a:ext uri="{FF2B5EF4-FFF2-40B4-BE49-F238E27FC236}">
                <a16:creationId xmlns:a16="http://schemas.microsoft.com/office/drawing/2014/main" id="{93E2A522-3674-5E7B-FB6A-FDCED649731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6"/>
              </a:ext>
            </a:extLst>
          </a:blip>
          <a:stretch>
            <a:fillRect/>
          </a:stretch>
        </p:blipFill>
        <p:spPr>
          <a:xfrm>
            <a:off x="9397711" y="-8373"/>
            <a:ext cx="2062452" cy="1728000"/>
          </a:xfrm>
          <a:prstGeom prst="rect">
            <a:avLst/>
          </a:prstGeom>
        </p:spPr>
      </p:pic>
      <p:pic>
        <p:nvPicPr>
          <p:cNvPr id="10" name="Industry Estonia" hidden="1">
            <a:extLst>
              <a:ext uri="{FF2B5EF4-FFF2-40B4-BE49-F238E27FC236}">
                <a16:creationId xmlns:a16="http://schemas.microsoft.com/office/drawing/2014/main" id="{570AF5E5-3EDC-9A95-0540-3BB23A311673}"/>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7"/>
              </a:ext>
            </a:extLst>
          </a:blip>
          <a:stretch>
            <a:fillRect/>
          </a:stretch>
        </p:blipFill>
        <p:spPr>
          <a:xfrm>
            <a:off x="9602098" y="-8373"/>
            <a:ext cx="1858065" cy="1728000"/>
          </a:xfrm>
          <a:prstGeom prst="rect">
            <a:avLst/>
          </a:prstGeom>
        </p:spPr>
      </p:pic>
      <p:pic>
        <p:nvPicPr>
          <p:cNvPr id="11" name="Invest Estonia" hidden="1">
            <a:extLst>
              <a:ext uri="{FF2B5EF4-FFF2-40B4-BE49-F238E27FC236}">
                <a16:creationId xmlns:a16="http://schemas.microsoft.com/office/drawing/2014/main" id="{E40453D0-D5B7-8D45-632E-0967532E0A3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8"/>
              </a:ext>
            </a:extLst>
          </a:blip>
          <a:stretch>
            <a:fillRect/>
          </a:stretch>
        </p:blipFill>
        <p:spPr>
          <a:xfrm>
            <a:off x="9732163" y="-8373"/>
            <a:ext cx="1728000" cy="1728000"/>
          </a:xfrm>
          <a:prstGeom prst="rect">
            <a:avLst/>
          </a:prstGeom>
        </p:spPr>
      </p:pic>
      <p:pic>
        <p:nvPicPr>
          <p:cNvPr id="12" name="Research Estonia" hidden="1">
            <a:extLst>
              <a:ext uri="{FF2B5EF4-FFF2-40B4-BE49-F238E27FC236}">
                <a16:creationId xmlns:a16="http://schemas.microsoft.com/office/drawing/2014/main" id="{57F2D630-C88C-1192-4FFF-E8ABE261172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9"/>
              </a:ext>
            </a:extLst>
          </a:blip>
          <a:stretch>
            <a:fillRect/>
          </a:stretch>
        </p:blipFill>
        <p:spPr>
          <a:xfrm>
            <a:off x="9564937" y="-8373"/>
            <a:ext cx="1895226" cy="1728000"/>
          </a:xfrm>
          <a:prstGeom prst="rect">
            <a:avLst/>
          </a:prstGeom>
        </p:spPr>
      </p:pic>
      <p:pic>
        <p:nvPicPr>
          <p:cNvPr id="13" name="Settle Estonia" hidden="1">
            <a:extLst>
              <a:ext uri="{FF2B5EF4-FFF2-40B4-BE49-F238E27FC236}">
                <a16:creationId xmlns:a16="http://schemas.microsoft.com/office/drawing/2014/main" id="{50B2EF2D-1734-B150-7B2E-A8B03B57BD4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0"/>
              </a:ext>
            </a:extLst>
          </a:blip>
          <a:stretch>
            <a:fillRect/>
          </a:stretch>
        </p:blipFill>
        <p:spPr>
          <a:xfrm>
            <a:off x="9732163" y="-8373"/>
            <a:ext cx="1728000" cy="1728000"/>
          </a:xfrm>
          <a:prstGeom prst="rect">
            <a:avLst/>
          </a:prstGeom>
        </p:spPr>
      </p:pic>
      <p:pic>
        <p:nvPicPr>
          <p:cNvPr id="14" name="Space Estonia" hidden="1">
            <a:extLst>
              <a:ext uri="{FF2B5EF4-FFF2-40B4-BE49-F238E27FC236}">
                <a16:creationId xmlns:a16="http://schemas.microsoft.com/office/drawing/2014/main" id="{074DA64B-49BE-DE91-7D1E-417D8DA523B6}"/>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1"/>
              </a:ext>
            </a:extLst>
          </a:blip>
          <a:stretch>
            <a:fillRect/>
          </a:stretch>
        </p:blipFill>
        <p:spPr>
          <a:xfrm>
            <a:off x="9732163" y="-8373"/>
            <a:ext cx="1728000" cy="1728000"/>
          </a:xfrm>
          <a:prstGeom prst="rect">
            <a:avLst/>
          </a:prstGeom>
        </p:spPr>
      </p:pic>
      <p:pic>
        <p:nvPicPr>
          <p:cNvPr id="15" name="Startup Estonia" hidden="1">
            <a:extLst>
              <a:ext uri="{FF2B5EF4-FFF2-40B4-BE49-F238E27FC236}">
                <a16:creationId xmlns:a16="http://schemas.microsoft.com/office/drawing/2014/main" id="{35DF73C2-5B19-17AE-33E1-B784E2CFC12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2"/>
              </a:ext>
            </a:extLst>
          </a:blip>
          <a:stretch>
            <a:fillRect/>
          </a:stretch>
        </p:blipFill>
        <p:spPr>
          <a:xfrm>
            <a:off x="9732163" y="-8373"/>
            <a:ext cx="1728000" cy="1728000"/>
          </a:xfrm>
          <a:prstGeom prst="rect">
            <a:avLst/>
          </a:prstGeom>
        </p:spPr>
      </p:pic>
      <p:pic>
        <p:nvPicPr>
          <p:cNvPr id="16" name="Taste Estonia" hidden="1">
            <a:extLst>
              <a:ext uri="{FF2B5EF4-FFF2-40B4-BE49-F238E27FC236}">
                <a16:creationId xmlns:a16="http://schemas.microsoft.com/office/drawing/2014/main" id="{CC4D94A6-88B1-8E47-8F26-4867B0AB2DA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3"/>
              </a:ext>
            </a:extLst>
          </a:blip>
          <a:stretch>
            <a:fillRect/>
          </a:stretch>
        </p:blipFill>
        <p:spPr>
          <a:xfrm>
            <a:off x="9732163" y="-8373"/>
            <a:ext cx="1728000" cy="1728000"/>
          </a:xfrm>
          <a:prstGeom prst="rect">
            <a:avLst/>
          </a:prstGeom>
        </p:spPr>
      </p:pic>
      <p:pic>
        <p:nvPicPr>
          <p:cNvPr id="18" name="Trade Estonia" hidden="1">
            <a:extLst>
              <a:ext uri="{FF2B5EF4-FFF2-40B4-BE49-F238E27FC236}">
                <a16:creationId xmlns:a16="http://schemas.microsoft.com/office/drawing/2014/main" id="{5864B641-449A-B468-CE50-CC93F10619CF}"/>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4"/>
              </a:ext>
            </a:extLst>
          </a:blip>
          <a:stretch>
            <a:fillRect/>
          </a:stretch>
        </p:blipFill>
        <p:spPr>
          <a:xfrm>
            <a:off x="9732163" y="-8373"/>
            <a:ext cx="1728000" cy="1728000"/>
          </a:xfrm>
          <a:prstGeom prst="rect">
            <a:avLst/>
          </a:prstGeom>
        </p:spPr>
      </p:pic>
      <p:pic>
        <p:nvPicPr>
          <p:cNvPr id="19" name="Visit Estonia" hidden="1">
            <a:extLst>
              <a:ext uri="{FF2B5EF4-FFF2-40B4-BE49-F238E27FC236}">
                <a16:creationId xmlns:a16="http://schemas.microsoft.com/office/drawing/2014/main" id="{3B5A103C-A0ED-DED3-0A43-2659D010DC0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5"/>
              </a:ext>
            </a:extLst>
          </a:blip>
          <a:stretch>
            <a:fillRect/>
          </a:stretch>
        </p:blipFill>
        <p:spPr>
          <a:xfrm>
            <a:off x="9732163" y="-8373"/>
            <a:ext cx="1728000" cy="1728000"/>
          </a:xfrm>
          <a:prstGeom prst="rect">
            <a:avLst/>
          </a:prstGeom>
        </p:spPr>
      </p:pic>
      <p:pic>
        <p:nvPicPr>
          <p:cNvPr id="20" name="Work Estonia" hidden="1">
            <a:extLst>
              <a:ext uri="{FF2B5EF4-FFF2-40B4-BE49-F238E27FC236}">
                <a16:creationId xmlns:a16="http://schemas.microsoft.com/office/drawing/2014/main" id="{F69C44ED-DFA8-7FAB-EC9E-DFF1F4426BA3}"/>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6"/>
              </a:ext>
            </a:extLst>
          </a:blip>
          <a:stretch>
            <a:fillRect/>
          </a:stretch>
        </p:blipFill>
        <p:spPr>
          <a:xfrm>
            <a:off x="9732163" y="-8373"/>
            <a:ext cx="1728000" cy="1728000"/>
          </a:xfrm>
          <a:prstGeom prst="rect">
            <a:avLst/>
          </a:prstGeom>
        </p:spPr>
      </p:pic>
      <p:sp>
        <p:nvSpPr>
          <p:cNvPr id="27" name="Slide Number Placeholder 26">
            <a:extLst>
              <a:ext uri="{FF2B5EF4-FFF2-40B4-BE49-F238E27FC236}">
                <a16:creationId xmlns:a16="http://schemas.microsoft.com/office/drawing/2014/main" id="{D62A066E-DA30-A0AF-2D53-D5AD9A624CA9}"/>
              </a:ext>
            </a:extLst>
          </p:cNvPr>
          <p:cNvSpPr>
            <a:spLocks noGrp="1"/>
          </p:cNvSpPr>
          <p:nvPr>
            <p:ph type="sldNum" sz="quarter" idx="12"/>
          </p:nvPr>
        </p:nvSpPr>
        <p:spPr/>
        <p:txBody>
          <a:bodyPr/>
          <a:lstStyle/>
          <a:p>
            <a:pPr algn="r"/>
            <a:fld id="{28FA4C11-4304-4C40-A414-42364C1C2A6E}" type="slidenum">
              <a:rPr lang="en-EE" smtClean="0"/>
              <a:pPr algn="r"/>
              <a:t>‹#›</a:t>
            </a:fld>
            <a:endParaRPr lang="en-EE"/>
          </a:p>
        </p:txBody>
      </p:sp>
      <p:sp>
        <p:nvSpPr>
          <p:cNvPr id="28" name="Title 27">
            <a:extLst>
              <a:ext uri="{FF2B5EF4-FFF2-40B4-BE49-F238E27FC236}">
                <a16:creationId xmlns:a16="http://schemas.microsoft.com/office/drawing/2014/main" id="{13ECBF87-622B-6B8D-F856-BC1353822302}"/>
              </a:ext>
            </a:extLst>
          </p:cNvPr>
          <p:cNvSpPr>
            <a:spLocks noGrp="1"/>
          </p:cNvSpPr>
          <p:nvPr>
            <p:ph type="title"/>
          </p:nvPr>
        </p:nvSpPr>
        <p:spPr/>
        <p:txBody>
          <a:bodyPr/>
          <a:lstStyle/>
          <a:p>
            <a:r>
              <a:rPr lang="en-US"/>
              <a:t>Click to edit Master title style</a:t>
            </a:r>
            <a:endParaRPr lang="en-EE"/>
          </a:p>
        </p:txBody>
      </p:sp>
      <p:sp>
        <p:nvSpPr>
          <p:cNvPr id="2" name="Footer Placeholder 1">
            <a:extLst>
              <a:ext uri="{FF2B5EF4-FFF2-40B4-BE49-F238E27FC236}">
                <a16:creationId xmlns:a16="http://schemas.microsoft.com/office/drawing/2014/main" id="{08962892-07B8-4AB8-8A03-D2020FC18382}"/>
              </a:ext>
            </a:extLst>
          </p:cNvPr>
          <p:cNvSpPr>
            <a:spLocks noGrp="1"/>
          </p:cNvSpPr>
          <p:nvPr>
            <p:ph type="ftr" sz="quarter" idx="13"/>
          </p:nvPr>
        </p:nvSpPr>
        <p:spPr/>
        <p:txBody>
          <a:bodyPr/>
          <a:lstStyle/>
          <a:p>
            <a:r>
              <a:rPr lang="en-EE">
                <a:solidFill>
                  <a:schemeClr val="accent6"/>
                </a:solidFill>
              </a:rPr>
              <a:t>/</a:t>
            </a:r>
          </a:p>
        </p:txBody>
      </p:sp>
    </p:spTree>
    <p:extLst>
      <p:ext uri="{BB962C8B-B14F-4D97-AF65-F5344CB8AC3E}">
        <p14:creationId xmlns:p14="http://schemas.microsoft.com/office/powerpoint/2010/main" val="2240650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childTnLst>
                                </p:cTn>
                              </p:par>
                              <p:par>
                                <p:cTn id="8" presetID="6" presetClass="emph" presetSubtype="0" repeatCount="indefinite" autoRev="1" fill="hold" nodeType="withEffect">
                                  <p:stCondLst>
                                    <p:cond delay="0"/>
                                  </p:stCondLst>
                                  <p:childTnLst>
                                    <p:animScale>
                                      <p:cBhvr>
                                        <p:cTn id="9" dur="5000" fill="hold"/>
                                        <p:tgtEl>
                                          <p:spTgt spid="4"/>
                                        </p:tgtEl>
                                      </p:cBhvr>
                                      <p:by x="150000" y="150000"/>
                                    </p:animScale>
                                  </p:childTnLst>
                                </p:cTn>
                              </p:par>
                              <p:par>
                                <p:cTn id="10" presetID="6" presetClass="emph" presetSubtype="0" repeatCount="indefinite" autoRev="1" fill="hold" nodeType="withEffect">
                                  <p:stCondLst>
                                    <p:cond delay="0"/>
                                  </p:stCondLst>
                                  <p:childTnLst>
                                    <p:animScale>
                                      <p:cBhvr>
                                        <p:cTn id="11" dur="7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slaide">
    <p:bg>
      <p:bgPr>
        <a:solidFill>
          <a:schemeClr val="tx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2512A46-3D2B-05A1-8DDF-FE819EE278A5}"/>
              </a:ext>
            </a:extLst>
          </p:cNvPr>
          <p:cNvSpPr>
            <a:spLocks noGrp="1"/>
          </p:cNvSpPr>
          <p:nvPr>
            <p:ph type="pic" sz="quarter" idx="10"/>
          </p:nvPr>
        </p:nvSpPr>
        <p:spPr>
          <a:xfrm>
            <a:off x="0" y="0"/>
            <a:ext cx="12192000" cy="6858000"/>
          </a:xfrm>
          <a:prstGeom prst="rect">
            <a:avLst/>
          </a:prstGeom>
          <a:pattFill prst="pct90">
            <a:fgClr>
              <a:schemeClr val="tx2"/>
            </a:fgClr>
            <a:bgClr>
              <a:schemeClr val="bg1"/>
            </a:bgClr>
          </a:pattFill>
        </p:spPr>
        <p:txBody>
          <a:bodyPr/>
          <a:lstStyle/>
          <a:p>
            <a:r>
              <a:rPr lang="en-US"/>
              <a:t>Click icon to add picture</a:t>
            </a:r>
            <a:endParaRPr lang="en-EE"/>
          </a:p>
        </p:txBody>
      </p:sp>
      <p:sp>
        <p:nvSpPr>
          <p:cNvPr id="5" name="Subtitle 2">
            <a:extLst>
              <a:ext uri="{FF2B5EF4-FFF2-40B4-BE49-F238E27FC236}">
                <a16:creationId xmlns:a16="http://schemas.microsoft.com/office/drawing/2014/main" id="{11CFBFAC-B1CD-59ED-FB58-BCDC170CF62E}"/>
              </a:ext>
            </a:extLst>
          </p:cNvPr>
          <p:cNvSpPr>
            <a:spLocks noGrp="1"/>
          </p:cNvSpPr>
          <p:nvPr>
            <p:ph type="subTitle" idx="1"/>
          </p:nvPr>
        </p:nvSpPr>
        <p:spPr>
          <a:xfrm>
            <a:off x="736486" y="3429000"/>
            <a:ext cx="8253344" cy="2700337"/>
          </a:xfrm>
          <a:prstGeom prst="rect">
            <a:avLst/>
          </a:prstGeom>
        </p:spPr>
        <p:txBody>
          <a:bodyPr lIns="0" bIns="0" anchor="b">
            <a:normAutofit/>
          </a:bodyPr>
          <a:lstStyle>
            <a:lvl1pPr marL="0" indent="0" algn="l">
              <a:lnSpc>
                <a:spcPct val="100000"/>
              </a:lnSpc>
              <a:spcBef>
                <a:spcPts val="0"/>
              </a:spcBef>
              <a:spcAft>
                <a:spcPts val="80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13" name="Slide Number Placeholder 12">
            <a:extLst>
              <a:ext uri="{FF2B5EF4-FFF2-40B4-BE49-F238E27FC236}">
                <a16:creationId xmlns:a16="http://schemas.microsoft.com/office/drawing/2014/main" id="{B78CC3ED-4004-CEC2-A912-BF10EE7F62A0}"/>
              </a:ext>
            </a:extLst>
          </p:cNvPr>
          <p:cNvSpPr>
            <a:spLocks noGrp="1"/>
          </p:cNvSpPr>
          <p:nvPr>
            <p:ph type="sldNum" sz="quarter" idx="12"/>
          </p:nvPr>
        </p:nvSpPr>
        <p:spPr/>
        <p:txBody>
          <a:bodyPr/>
          <a:lstStyle/>
          <a:p>
            <a:pPr algn="r"/>
            <a:fld id="{28FA4C11-4304-4C40-A414-42364C1C2A6E}" type="slidenum">
              <a:rPr lang="en-EE" smtClean="0"/>
              <a:pPr algn="r"/>
              <a:t>‹#›</a:t>
            </a:fld>
            <a:endParaRPr lang="en-EE"/>
          </a:p>
        </p:txBody>
      </p:sp>
      <p:sp>
        <p:nvSpPr>
          <p:cNvPr id="14" name="Title 13">
            <a:extLst>
              <a:ext uri="{FF2B5EF4-FFF2-40B4-BE49-F238E27FC236}">
                <a16:creationId xmlns:a16="http://schemas.microsoft.com/office/drawing/2014/main" id="{1409C500-0406-A6F8-60CC-93E8CF4D1B51}"/>
              </a:ext>
            </a:extLst>
          </p:cNvPr>
          <p:cNvSpPr>
            <a:spLocks noGrp="1"/>
          </p:cNvSpPr>
          <p:nvPr>
            <p:ph type="title"/>
          </p:nvPr>
        </p:nvSpPr>
        <p:spPr/>
        <p:txBody>
          <a:bodyPr/>
          <a:lstStyle/>
          <a:p>
            <a:r>
              <a:rPr lang="en-US"/>
              <a:t>Click to edit Master title style</a:t>
            </a:r>
            <a:endParaRPr lang="en-EE"/>
          </a:p>
        </p:txBody>
      </p:sp>
      <p:sp>
        <p:nvSpPr>
          <p:cNvPr id="2" name="Footer Placeholder 1">
            <a:extLst>
              <a:ext uri="{FF2B5EF4-FFF2-40B4-BE49-F238E27FC236}">
                <a16:creationId xmlns:a16="http://schemas.microsoft.com/office/drawing/2014/main" id="{07574C2F-CC1F-FA5E-52BD-A6CAB58D2D2D}"/>
              </a:ext>
            </a:extLst>
          </p:cNvPr>
          <p:cNvSpPr>
            <a:spLocks noGrp="1"/>
          </p:cNvSpPr>
          <p:nvPr>
            <p:ph type="ftr" sz="quarter" idx="13"/>
          </p:nvPr>
        </p:nvSpPr>
        <p:spPr/>
        <p:txBody>
          <a:bodyPr/>
          <a:lstStyle/>
          <a:p>
            <a:r>
              <a:rPr lang="en-EE">
                <a:solidFill>
                  <a:schemeClr val="accent6"/>
                </a:solidFill>
              </a:rPr>
              <a:t>/</a:t>
            </a:r>
          </a:p>
        </p:txBody>
      </p:sp>
    </p:spTree>
    <p:extLst>
      <p:ext uri="{BB962C8B-B14F-4D97-AF65-F5344CB8AC3E}">
        <p14:creationId xmlns:p14="http://schemas.microsoft.com/office/powerpoint/2010/main" val="94345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200"/>
                        <p:tgtEl>
                          <p:spTgt spid="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light">
    <p:bg>
      <p:bgPr>
        <a:solidFill>
          <a:schemeClr val="bg2"/>
        </a:solidFill>
        <a:effectLst/>
      </p:bgPr>
    </p:bg>
    <p:spTree>
      <p:nvGrpSpPr>
        <p:cNvPr id="1" name=""/>
        <p:cNvGrpSpPr/>
        <p:nvPr/>
      </p:nvGrpSpPr>
      <p:grpSpPr>
        <a:xfrm>
          <a:off x="0" y="0"/>
          <a:ext cx="0" cy="0"/>
          <a:chOff x="0" y="0"/>
          <a:chExt cx="0" cy="0"/>
        </a:xfrm>
      </p:grpSpPr>
      <p:pic>
        <p:nvPicPr>
          <p:cNvPr id="5" name="Tammispea">
            <a:extLst>
              <a:ext uri="{FF2B5EF4-FFF2-40B4-BE49-F238E27FC236}">
                <a16:creationId xmlns:a16="http://schemas.microsoft.com/office/drawing/2014/main" id="{175CBC74-31D0-BE38-D023-96CC21EAA9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1700000">
            <a:off x="-3977419" y="-2148070"/>
            <a:ext cx="11591002" cy="8803293"/>
          </a:xfrm>
          <a:prstGeom prst="rect">
            <a:avLst/>
          </a:prstGeom>
          <a:effectLst>
            <a:softEdge rad="1016000"/>
          </a:effectLst>
        </p:spPr>
      </p:pic>
      <p:pic>
        <p:nvPicPr>
          <p:cNvPr id="9" name="Ukukivi">
            <a:extLst>
              <a:ext uri="{FF2B5EF4-FFF2-40B4-BE49-F238E27FC236}">
                <a16:creationId xmlns:a16="http://schemas.microsoft.com/office/drawing/2014/main" id="{27C8FCA8-27E3-D4D5-F8DA-4FF2072CD4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597677" y="4060825"/>
            <a:ext cx="2862487" cy="2068513"/>
          </a:xfrm>
          <a:prstGeom prst="rect">
            <a:avLst/>
          </a:prstGeom>
          <a:effectLst>
            <a:softEdge rad="508000"/>
          </a:effectLst>
        </p:spPr>
      </p:pic>
      <p:sp>
        <p:nvSpPr>
          <p:cNvPr id="3" name="Subtitle 2">
            <a:extLst>
              <a:ext uri="{FF2B5EF4-FFF2-40B4-BE49-F238E27FC236}">
                <a16:creationId xmlns:a16="http://schemas.microsoft.com/office/drawing/2014/main" id="{257A6D22-0126-2501-BA46-9BCAE4D1370D}"/>
              </a:ext>
            </a:extLst>
          </p:cNvPr>
          <p:cNvSpPr>
            <a:spLocks noGrp="1"/>
          </p:cNvSpPr>
          <p:nvPr>
            <p:ph type="subTitle" idx="1" hasCustomPrompt="1"/>
          </p:nvPr>
        </p:nvSpPr>
        <p:spPr>
          <a:xfrm>
            <a:off x="1775448" y="4868863"/>
            <a:ext cx="8641103" cy="1260475"/>
          </a:xfrm>
          <a:prstGeom prst="rect">
            <a:avLst/>
          </a:prstGeom>
        </p:spPr>
        <p:txBody>
          <a:bodyPr lIns="0" tIns="0" rIns="0" bIns="0" anchor="b">
            <a:normAutofit/>
          </a:bodyPr>
          <a:lstStyle>
            <a:lvl1pPr marL="0" indent="0" algn="ctr">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Or leave empty.</a:t>
            </a:r>
            <a:endParaRPr lang="et-EE"/>
          </a:p>
        </p:txBody>
      </p:sp>
      <p:sp>
        <p:nvSpPr>
          <p:cNvPr id="12" name="Slide Number Placeholder 11">
            <a:extLst>
              <a:ext uri="{FF2B5EF4-FFF2-40B4-BE49-F238E27FC236}">
                <a16:creationId xmlns:a16="http://schemas.microsoft.com/office/drawing/2014/main" id="{FCE62C9A-220E-E88B-5ED9-E99C2940E4D0}"/>
              </a:ext>
            </a:extLst>
          </p:cNvPr>
          <p:cNvSpPr>
            <a:spLocks noGrp="1"/>
          </p:cNvSpPr>
          <p:nvPr>
            <p:ph type="sldNum" sz="quarter" idx="11"/>
          </p:nvPr>
        </p:nvSpPr>
        <p:spPr/>
        <p:txBody>
          <a:bodyPr/>
          <a:lstStyle/>
          <a:p>
            <a:pPr algn="r"/>
            <a:fld id="{28FA4C11-4304-4C40-A414-42364C1C2A6E}" type="slidenum">
              <a:rPr lang="en-EE" smtClean="0"/>
              <a:pPr algn="r"/>
              <a:t>‹#›</a:t>
            </a:fld>
            <a:endParaRPr lang="en-EE"/>
          </a:p>
        </p:txBody>
      </p:sp>
      <p:sp>
        <p:nvSpPr>
          <p:cNvPr id="16" name="Title 15">
            <a:extLst>
              <a:ext uri="{FF2B5EF4-FFF2-40B4-BE49-F238E27FC236}">
                <a16:creationId xmlns:a16="http://schemas.microsoft.com/office/drawing/2014/main" id="{09AA3D82-C8F4-25F6-D6D2-90DEA66AE264}"/>
              </a:ext>
            </a:extLst>
          </p:cNvPr>
          <p:cNvSpPr>
            <a:spLocks noGrp="1"/>
          </p:cNvSpPr>
          <p:nvPr>
            <p:ph type="title" hasCustomPrompt="1"/>
          </p:nvPr>
        </p:nvSpPr>
        <p:spPr>
          <a:xfrm>
            <a:off x="734985" y="2431169"/>
            <a:ext cx="10722031" cy="1969770"/>
          </a:xfrm>
        </p:spPr>
        <p:txBody>
          <a:bodyPr/>
          <a:lstStyle>
            <a:lvl1pPr algn="ctr">
              <a:defRPr>
                <a:solidFill>
                  <a:schemeClr val="tx1"/>
                </a:solidFill>
              </a:defRPr>
            </a:lvl1pPr>
          </a:lstStyle>
          <a:p>
            <a:r>
              <a:rPr lang="en-US"/>
              <a:t>Click to add </a:t>
            </a:r>
            <a:br>
              <a:rPr lang="en-US"/>
            </a:br>
            <a:r>
              <a:rPr lang="en-US"/>
              <a:t>section title</a:t>
            </a:r>
            <a:endParaRPr lang="en-EE"/>
          </a:p>
        </p:txBody>
      </p:sp>
      <p:sp>
        <p:nvSpPr>
          <p:cNvPr id="2" name="Footer Placeholder 1">
            <a:extLst>
              <a:ext uri="{FF2B5EF4-FFF2-40B4-BE49-F238E27FC236}">
                <a16:creationId xmlns:a16="http://schemas.microsoft.com/office/drawing/2014/main" id="{4C8F9A0E-07EA-1F20-31F1-97718EC72363}"/>
              </a:ext>
            </a:extLst>
          </p:cNvPr>
          <p:cNvSpPr>
            <a:spLocks noGrp="1"/>
          </p:cNvSpPr>
          <p:nvPr>
            <p:ph type="ftr" sz="quarter" idx="12"/>
          </p:nvPr>
        </p:nvSpPr>
        <p:spPr/>
        <p:txBody>
          <a:bodyPr/>
          <a:lstStyle/>
          <a:p>
            <a:r>
              <a:rPr lang="en-EE">
                <a:solidFill>
                  <a:schemeClr val="accent6"/>
                </a:solidFill>
              </a:rPr>
              <a:t>/</a:t>
            </a:r>
          </a:p>
        </p:txBody>
      </p:sp>
    </p:spTree>
    <p:extLst>
      <p:ext uri="{BB962C8B-B14F-4D97-AF65-F5344CB8AC3E}">
        <p14:creationId xmlns:p14="http://schemas.microsoft.com/office/powerpoint/2010/main" val="2655717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childTnLst>
                                </p:cTn>
                              </p:par>
                            </p:childTnLst>
                          </p:cTn>
                        </p:par>
                        <p:par>
                          <p:cTn id="8" fill="hold">
                            <p:stCondLst>
                              <p:cond delay="200"/>
                            </p:stCondLst>
                            <p:childTnLst>
                              <p:par>
                                <p:cTn id="9" presetID="6" presetClass="emph" presetSubtype="0" repeatCount="indefinite" autoRev="1" fill="hold" nodeType="afterEffect">
                                  <p:stCondLst>
                                    <p:cond delay="0"/>
                                  </p:stCondLst>
                                  <p:childTnLst>
                                    <p:animScale>
                                      <p:cBhvr>
                                        <p:cTn id="10" dur="5000" fill="hold"/>
                                        <p:tgtEl>
                                          <p:spTgt spid="5"/>
                                        </p:tgtEl>
                                      </p:cBhvr>
                                      <p:by x="150000" y="150000"/>
                                    </p:animScale>
                                  </p:childTnLst>
                                </p:cTn>
                              </p:par>
                            </p:childTnLst>
                          </p:cTn>
                        </p:par>
                        <p:par>
                          <p:cTn id="11" fill="hold">
                            <p:stCondLst>
                              <p:cond delay="10200"/>
                            </p:stCondLst>
                            <p:childTnLst>
                              <p:par>
                                <p:cTn id="12" presetID="6" presetClass="emph" presetSubtype="0" repeatCount="indefinite" autoRev="1" fill="hold" nodeType="afterEffect">
                                  <p:stCondLst>
                                    <p:cond delay="0"/>
                                  </p:stCondLst>
                                  <p:childTnLst>
                                    <p:animScale>
                                      <p:cBhvr>
                                        <p:cTn id="13" dur="7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dark">
    <p:bg>
      <p:bgPr>
        <a:solidFill>
          <a:schemeClr val="tx2"/>
        </a:solidFill>
        <a:effectLst/>
      </p:bgPr>
    </p:bg>
    <p:spTree>
      <p:nvGrpSpPr>
        <p:cNvPr id="1" name=""/>
        <p:cNvGrpSpPr/>
        <p:nvPr/>
      </p:nvGrpSpPr>
      <p:grpSpPr>
        <a:xfrm>
          <a:off x="0" y="0"/>
          <a:ext cx="0" cy="0"/>
          <a:chOff x="0" y="0"/>
          <a:chExt cx="0" cy="0"/>
        </a:xfrm>
      </p:grpSpPr>
      <p:pic>
        <p:nvPicPr>
          <p:cNvPr id="7" name="Ukukivi">
            <a:extLst>
              <a:ext uri="{FF2B5EF4-FFF2-40B4-BE49-F238E27FC236}">
                <a16:creationId xmlns:a16="http://schemas.microsoft.com/office/drawing/2014/main" id="{1831B8B4-E0A8-2D3B-4E60-A1F3A8FB52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597678" y="4060825"/>
            <a:ext cx="2862487" cy="2068513"/>
          </a:xfrm>
          <a:prstGeom prst="rect">
            <a:avLst/>
          </a:prstGeom>
          <a:effectLst>
            <a:softEdge rad="508000"/>
          </a:effectLst>
        </p:spPr>
      </p:pic>
      <p:pic>
        <p:nvPicPr>
          <p:cNvPr id="6" name="Tammispea">
            <a:extLst>
              <a:ext uri="{FF2B5EF4-FFF2-40B4-BE49-F238E27FC236}">
                <a16:creationId xmlns:a16="http://schemas.microsoft.com/office/drawing/2014/main" id="{C47E6E8F-BA11-DD90-23B9-30F2D67C87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1700000">
            <a:off x="-3935077" y="-2002927"/>
            <a:ext cx="11591002" cy="8803293"/>
          </a:xfrm>
          <a:prstGeom prst="rect">
            <a:avLst/>
          </a:prstGeom>
          <a:effectLst>
            <a:softEdge rad="1016000"/>
          </a:effectLst>
        </p:spPr>
      </p:pic>
      <p:sp>
        <p:nvSpPr>
          <p:cNvPr id="3" name="Subtitle 2">
            <a:extLst>
              <a:ext uri="{FF2B5EF4-FFF2-40B4-BE49-F238E27FC236}">
                <a16:creationId xmlns:a16="http://schemas.microsoft.com/office/drawing/2014/main" id="{257A6D22-0126-2501-BA46-9BCAE4D1370D}"/>
              </a:ext>
            </a:extLst>
          </p:cNvPr>
          <p:cNvSpPr>
            <a:spLocks noGrp="1"/>
          </p:cNvSpPr>
          <p:nvPr>
            <p:ph type="subTitle" idx="1" hasCustomPrompt="1"/>
          </p:nvPr>
        </p:nvSpPr>
        <p:spPr>
          <a:xfrm>
            <a:off x="1775448" y="4868863"/>
            <a:ext cx="8641104" cy="1260475"/>
          </a:xfrm>
          <a:prstGeom prst="rect">
            <a:avLst/>
          </a:prstGeom>
        </p:spPr>
        <p:txBody>
          <a:bodyPr lIns="0" tIns="0" rIns="0" bIns="0" anchor="b">
            <a:normAutofit/>
          </a:bodyP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Or leave empty.</a:t>
            </a:r>
            <a:endParaRPr lang="et-EE"/>
          </a:p>
        </p:txBody>
      </p:sp>
      <p:sp>
        <p:nvSpPr>
          <p:cNvPr id="10" name="Slide Number Placeholder 9">
            <a:extLst>
              <a:ext uri="{FF2B5EF4-FFF2-40B4-BE49-F238E27FC236}">
                <a16:creationId xmlns:a16="http://schemas.microsoft.com/office/drawing/2014/main" id="{D58F36C0-4895-9552-B8CC-809A9D392035}"/>
              </a:ext>
            </a:extLst>
          </p:cNvPr>
          <p:cNvSpPr>
            <a:spLocks noGrp="1"/>
          </p:cNvSpPr>
          <p:nvPr>
            <p:ph type="sldNum" sz="quarter" idx="11"/>
          </p:nvPr>
        </p:nvSpPr>
        <p:spPr/>
        <p:txBody>
          <a:bodyPr/>
          <a:lstStyle/>
          <a:p>
            <a:pPr algn="r"/>
            <a:fld id="{28FA4C11-4304-4C40-A414-42364C1C2A6E}" type="slidenum">
              <a:rPr lang="en-EE" smtClean="0"/>
              <a:pPr algn="r"/>
              <a:t>‹#›</a:t>
            </a:fld>
            <a:endParaRPr lang="en-EE"/>
          </a:p>
        </p:txBody>
      </p:sp>
      <p:sp>
        <p:nvSpPr>
          <p:cNvPr id="11" name="Title 15">
            <a:extLst>
              <a:ext uri="{FF2B5EF4-FFF2-40B4-BE49-F238E27FC236}">
                <a16:creationId xmlns:a16="http://schemas.microsoft.com/office/drawing/2014/main" id="{E33FD6E6-2E81-4468-71A3-57DF79D59FD6}"/>
              </a:ext>
            </a:extLst>
          </p:cNvPr>
          <p:cNvSpPr>
            <a:spLocks noGrp="1"/>
          </p:cNvSpPr>
          <p:nvPr>
            <p:ph type="title" hasCustomPrompt="1"/>
          </p:nvPr>
        </p:nvSpPr>
        <p:spPr>
          <a:xfrm>
            <a:off x="734985" y="2431169"/>
            <a:ext cx="10722031" cy="1969770"/>
          </a:xfrm>
        </p:spPr>
        <p:txBody>
          <a:bodyPr/>
          <a:lstStyle>
            <a:lvl1pPr algn="ctr">
              <a:defRPr>
                <a:solidFill>
                  <a:schemeClr val="bg1"/>
                </a:solidFill>
              </a:defRPr>
            </a:lvl1pPr>
          </a:lstStyle>
          <a:p>
            <a:r>
              <a:rPr lang="en-US"/>
              <a:t>Click to add </a:t>
            </a:r>
            <a:br>
              <a:rPr lang="en-US"/>
            </a:br>
            <a:r>
              <a:rPr lang="en-US"/>
              <a:t>section title</a:t>
            </a:r>
            <a:endParaRPr lang="en-EE"/>
          </a:p>
        </p:txBody>
      </p:sp>
      <p:sp>
        <p:nvSpPr>
          <p:cNvPr id="2" name="Footer Placeholder 1">
            <a:extLst>
              <a:ext uri="{FF2B5EF4-FFF2-40B4-BE49-F238E27FC236}">
                <a16:creationId xmlns:a16="http://schemas.microsoft.com/office/drawing/2014/main" id="{641DEE32-A462-972A-0A38-A13551CE9EF6}"/>
              </a:ext>
            </a:extLst>
          </p:cNvPr>
          <p:cNvSpPr>
            <a:spLocks noGrp="1"/>
          </p:cNvSpPr>
          <p:nvPr>
            <p:ph type="ftr" sz="quarter" idx="12"/>
          </p:nvPr>
        </p:nvSpPr>
        <p:spPr/>
        <p:txBody>
          <a:bodyPr/>
          <a:lstStyle/>
          <a:p>
            <a:r>
              <a:rPr lang="en-EE">
                <a:solidFill>
                  <a:schemeClr val="accent6"/>
                </a:solidFill>
              </a:rPr>
              <a:t>/</a:t>
            </a:r>
          </a:p>
        </p:txBody>
      </p:sp>
    </p:spTree>
    <p:extLst>
      <p:ext uri="{BB962C8B-B14F-4D97-AF65-F5344CB8AC3E}">
        <p14:creationId xmlns:p14="http://schemas.microsoft.com/office/powerpoint/2010/main" val="941425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
                                        <p:tgtEl>
                                          <p:spTgt spid="3">
                                            <p:txEl>
                                              <p:pRg st="0" end="0"/>
                                            </p:txEl>
                                          </p:spTgt>
                                        </p:tgtEl>
                                      </p:cBhvr>
                                    </p:animEffect>
                                  </p:childTnLst>
                                </p:cTn>
                              </p:par>
                            </p:childTnLst>
                          </p:cTn>
                        </p:par>
                        <p:par>
                          <p:cTn id="8" fill="hold">
                            <p:stCondLst>
                              <p:cond delay="200"/>
                            </p:stCondLst>
                            <p:childTnLst>
                              <p:par>
                                <p:cTn id="9" presetID="6" presetClass="emph" presetSubtype="0" repeatCount="indefinite" autoRev="1" fill="hold" nodeType="afterEffect">
                                  <p:stCondLst>
                                    <p:cond delay="0"/>
                                  </p:stCondLst>
                                  <p:childTnLst>
                                    <p:animScale>
                                      <p:cBhvr>
                                        <p:cTn id="10" dur="5000" fill="hold"/>
                                        <p:tgtEl>
                                          <p:spTgt spid="6"/>
                                        </p:tgtEl>
                                      </p:cBhvr>
                                      <p:by x="150000" y="150000"/>
                                    </p:animScale>
                                  </p:childTnLst>
                                </p:cTn>
                              </p:par>
                            </p:childTnLst>
                          </p:cTn>
                        </p:par>
                        <p:par>
                          <p:cTn id="11" fill="hold">
                            <p:stCondLst>
                              <p:cond delay="10200"/>
                            </p:stCondLst>
                            <p:childTnLst>
                              <p:par>
                                <p:cTn id="12" presetID="6" presetClass="emph" presetSubtype="0" repeatCount="indefinite" autoRev="1" fill="hold" nodeType="afterEffect">
                                  <p:stCondLst>
                                    <p:cond delay="0"/>
                                  </p:stCondLst>
                                  <p:childTnLst>
                                    <p:animScale>
                                      <p:cBhvr>
                                        <p:cTn id="13" dur="7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200"/>
                        <p:tgtEl>
                          <p:spTgt spid="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and text, light">
    <p:bg>
      <p:bgPr>
        <a:solidFill>
          <a:schemeClr val="bg2"/>
        </a:solidFill>
        <a:effectLst/>
      </p:bgPr>
    </p:bg>
    <p:spTree>
      <p:nvGrpSpPr>
        <p:cNvPr id="1" name=""/>
        <p:cNvGrpSpPr/>
        <p:nvPr/>
      </p:nvGrpSpPr>
      <p:grpSpPr>
        <a:xfrm>
          <a:off x="0" y="0"/>
          <a:ext cx="0" cy="0"/>
          <a:chOff x="0" y="0"/>
          <a:chExt cx="0" cy="0"/>
        </a:xfrm>
      </p:grpSpPr>
      <p:sp>
        <p:nvSpPr>
          <p:cNvPr id="8" name="Paekivi">
            <a:extLst>
              <a:ext uri="{FF2B5EF4-FFF2-40B4-BE49-F238E27FC236}">
                <a16:creationId xmlns:a16="http://schemas.microsoft.com/office/drawing/2014/main" id="{B2CF5A7A-0DF5-0404-9147-08F4B8BA0775}"/>
              </a:ext>
            </a:extLst>
          </p:cNvPr>
          <p:cNvSpPr/>
          <p:nvPr userDrawn="1"/>
        </p:nvSpPr>
        <p:spPr>
          <a:xfrm>
            <a:off x="6275387" y="368300"/>
            <a:ext cx="5545137" cy="6121091"/>
          </a:xfrm>
          <a:prstGeom prst="roundRect">
            <a:avLst/>
          </a:prstGeom>
          <a:solidFill>
            <a:schemeClr val="bg1"/>
          </a:solidFill>
          <a:ln w="30877" cap="flat">
            <a:noFill/>
            <a:prstDash val="solid"/>
            <a:miter/>
          </a:ln>
        </p:spPr>
        <p:txBody>
          <a:bodyPr lIns="0" tIns="0" rIns="0" bIns="0" rtlCol="0" anchor="ctr"/>
          <a:lstStyle/>
          <a:p>
            <a:pPr algn="l"/>
            <a:endParaRPr lang="en-EE"/>
          </a:p>
        </p:txBody>
      </p:sp>
      <p:sp>
        <p:nvSpPr>
          <p:cNvPr id="5" name="Picture Placeholder">
            <a:extLst>
              <a:ext uri="{FF2B5EF4-FFF2-40B4-BE49-F238E27FC236}">
                <a16:creationId xmlns:a16="http://schemas.microsoft.com/office/drawing/2014/main" id="{4DEE1202-FC10-4E68-F9A7-D56C513B3581}"/>
              </a:ext>
            </a:extLst>
          </p:cNvPr>
          <p:cNvSpPr>
            <a:spLocks noGrp="1"/>
          </p:cNvSpPr>
          <p:nvPr>
            <p:ph type="pic" sz="quarter" idx="11"/>
          </p:nvPr>
        </p:nvSpPr>
        <p:spPr>
          <a:xfrm>
            <a:off x="371475" y="368300"/>
            <a:ext cx="5545137" cy="6121400"/>
          </a:xfrm>
          <a:prstGeom prst="roundRect">
            <a:avLst/>
          </a:prstGeom>
          <a:pattFill prst="pct90">
            <a:fgClr>
              <a:schemeClr val="bg2"/>
            </a:fgClr>
            <a:bgClr>
              <a:schemeClr val="tx1"/>
            </a:bgClr>
          </a:pattFill>
        </p:spPr>
        <p:txBody>
          <a:bodyPr>
            <a:noAutofit/>
          </a:bodyPr>
          <a:lstStyle/>
          <a:p>
            <a:r>
              <a:rPr lang="en-US"/>
              <a:t>Click icon to add picture</a:t>
            </a:r>
            <a:endParaRPr lang="en-EE"/>
          </a:p>
        </p:txBody>
      </p:sp>
      <p:sp>
        <p:nvSpPr>
          <p:cNvPr id="12" name="Text Placeholder">
            <a:extLst>
              <a:ext uri="{FF2B5EF4-FFF2-40B4-BE49-F238E27FC236}">
                <a16:creationId xmlns:a16="http://schemas.microsoft.com/office/drawing/2014/main" id="{CBD52454-7D09-CB63-7423-A79F8028013C}"/>
              </a:ext>
            </a:extLst>
          </p:cNvPr>
          <p:cNvSpPr>
            <a:spLocks noGrp="1"/>
          </p:cNvSpPr>
          <p:nvPr>
            <p:ph type="body" sz="quarter" idx="10"/>
          </p:nvPr>
        </p:nvSpPr>
        <p:spPr>
          <a:xfrm>
            <a:off x="6995389" y="2707574"/>
            <a:ext cx="4116610" cy="3058620"/>
          </a:xfrm>
          <a:prstGeom prst="rect">
            <a:avLst/>
          </a:prstGeom>
        </p:spPr>
        <p:txBody>
          <a:bodyPr lIns="0" tIns="0" rIns="0" bIns="0">
            <a:normAutofit/>
          </a:bodyPr>
          <a:lstStyle>
            <a:lvl1pPr>
              <a:lnSpc>
                <a:spcPct val="100000"/>
              </a:lnSpc>
              <a:spcBef>
                <a:spcPts val="0"/>
              </a:spcBef>
              <a:spcAft>
                <a:spcPts val="800"/>
              </a:spcAft>
              <a:defRPr sz="1800">
                <a:solidFill>
                  <a:schemeClr val="tx1"/>
                </a:solidFill>
              </a:defRPr>
            </a:lvl1pPr>
            <a:lvl2pPr>
              <a:lnSpc>
                <a:spcPct val="100000"/>
              </a:lnSpc>
              <a:spcBef>
                <a:spcPts val="0"/>
              </a:spcBef>
              <a:spcAft>
                <a:spcPts val="800"/>
              </a:spcAft>
              <a:defRPr sz="1800">
                <a:solidFill>
                  <a:schemeClr val="tx1"/>
                </a:solidFill>
              </a:defRPr>
            </a:lvl2pPr>
            <a:lvl3pPr>
              <a:lnSpc>
                <a:spcPct val="100000"/>
              </a:lnSpc>
              <a:spcBef>
                <a:spcPts val="0"/>
              </a:spcBef>
              <a:spcAft>
                <a:spcPts val="800"/>
              </a:spcAft>
              <a:defRPr sz="1800">
                <a:solidFill>
                  <a:schemeClr val="tx1"/>
                </a:solidFill>
              </a:defRPr>
            </a:lvl3pPr>
            <a:lvl4pPr>
              <a:lnSpc>
                <a:spcPct val="100000"/>
              </a:lnSpc>
              <a:spcBef>
                <a:spcPts val="0"/>
              </a:spcBef>
              <a:spcAft>
                <a:spcPts val="800"/>
              </a:spcAft>
              <a:defRPr sz="1800">
                <a:solidFill>
                  <a:schemeClr val="tx1"/>
                </a:solidFill>
              </a:defRPr>
            </a:lvl4pPr>
            <a:lvl5pPr>
              <a:lnSpc>
                <a:spcPct val="100000"/>
              </a:lnSpc>
              <a:spcBef>
                <a:spcPts val="0"/>
              </a:spcBef>
              <a:spcAft>
                <a:spcPts val="800"/>
              </a:spcAft>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itle 1">
            <a:extLst>
              <a:ext uri="{FF2B5EF4-FFF2-40B4-BE49-F238E27FC236}">
                <a16:creationId xmlns:a16="http://schemas.microsoft.com/office/drawing/2014/main" id="{C521CC96-8CE3-ECA0-ED78-F347FEBF0F8C}"/>
              </a:ext>
            </a:extLst>
          </p:cNvPr>
          <p:cNvSpPr>
            <a:spLocks noGrp="1"/>
          </p:cNvSpPr>
          <p:nvPr>
            <p:ph type="ctrTitle" hasCustomPrompt="1"/>
          </p:nvPr>
        </p:nvSpPr>
        <p:spPr>
          <a:xfrm>
            <a:off x="6995387" y="1091806"/>
            <a:ext cx="4116611"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10" name="Slide Number Placeholder 9">
            <a:extLst>
              <a:ext uri="{FF2B5EF4-FFF2-40B4-BE49-F238E27FC236}">
                <a16:creationId xmlns:a16="http://schemas.microsoft.com/office/drawing/2014/main" id="{9E1A9C88-1D65-7A22-CDA5-5302AF3EB72F}"/>
              </a:ext>
            </a:extLst>
          </p:cNvPr>
          <p:cNvSpPr>
            <a:spLocks noGrp="1"/>
          </p:cNvSpPr>
          <p:nvPr>
            <p:ph type="sldNum" sz="quarter" idx="13"/>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DFB59EC1-BAC6-3493-4BBC-59E77F3C5CDB}"/>
              </a:ext>
            </a:extLst>
          </p:cNvPr>
          <p:cNvSpPr>
            <a:spLocks noGrp="1"/>
          </p:cNvSpPr>
          <p:nvPr>
            <p:ph type="ftr" sz="quarter" idx="14"/>
          </p:nvPr>
        </p:nvSpPr>
        <p:spPr/>
        <p:txBody>
          <a:bodyPr/>
          <a:lstStyle/>
          <a:p>
            <a:r>
              <a:rPr lang="en-EE">
                <a:solidFill>
                  <a:schemeClr val="accent6"/>
                </a:solidFill>
              </a:rPr>
              <a:t>/</a:t>
            </a:r>
          </a:p>
        </p:txBody>
      </p:sp>
    </p:spTree>
    <p:extLst>
      <p:ext uri="{BB962C8B-B14F-4D97-AF65-F5344CB8AC3E}">
        <p14:creationId xmlns:p14="http://schemas.microsoft.com/office/powerpoint/2010/main" val="26748177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DCECCB84-F9BA-43D5-87BE-67443E8EF086}">
      <p15:sldGuideLst xmlns:p15="http://schemas.microsoft.com/office/powerpoint/2012/main">
        <p15:guide id="1" pos="3953" userDrawn="1">
          <p15:clr>
            <a:srgbClr val="FBAE40"/>
          </p15:clr>
        </p15:guide>
        <p15:guide id="2" pos="3727" userDrawn="1">
          <p15:clr>
            <a:srgbClr val="FBAE40"/>
          </p15:clr>
        </p15:guide>
        <p15:guide id="3" pos="234" userDrawn="1">
          <p15:clr>
            <a:srgbClr val="FBAE40"/>
          </p15:clr>
        </p15:guide>
        <p15:guide id="4" orient="horz" pos="232" userDrawn="1">
          <p15:clr>
            <a:srgbClr val="FBAE40"/>
          </p15:clr>
        </p15:guide>
        <p15:guide id="5" pos="7446" userDrawn="1">
          <p15:clr>
            <a:srgbClr val="FBAE40"/>
          </p15:clr>
        </p15:guide>
        <p15:guide id="6" orient="horz" pos="4088" userDrawn="1">
          <p15:clr>
            <a:srgbClr val="FBAE40"/>
          </p15:clr>
        </p15:guide>
        <p15:guide id="7" orient="horz" pos="3634" userDrawn="1">
          <p15:clr>
            <a:srgbClr val="FBAE40"/>
          </p15:clr>
        </p15:guide>
        <p15:guide id="8" pos="6992" userDrawn="1">
          <p15:clr>
            <a:srgbClr val="FBAE40"/>
          </p15:clr>
        </p15:guide>
        <p15:guide id="9" pos="4407" userDrawn="1">
          <p15:clr>
            <a:srgbClr val="FBAE40"/>
          </p15:clr>
        </p15:guide>
        <p15:guide id="10" orient="horz" pos="68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photo, light">
    <p:bg>
      <p:bgPr>
        <a:solidFill>
          <a:schemeClr val="bg2"/>
        </a:solidFill>
        <a:effectLst/>
      </p:bgPr>
    </p:bg>
    <p:spTree>
      <p:nvGrpSpPr>
        <p:cNvPr id="1" name=""/>
        <p:cNvGrpSpPr/>
        <p:nvPr/>
      </p:nvGrpSpPr>
      <p:grpSpPr>
        <a:xfrm>
          <a:off x="0" y="0"/>
          <a:ext cx="0" cy="0"/>
          <a:chOff x="0" y="0"/>
          <a:chExt cx="0" cy="0"/>
        </a:xfrm>
      </p:grpSpPr>
      <p:sp>
        <p:nvSpPr>
          <p:cNvPr id="8" name="Paekivi">
            <a:extLst>
              <a:ext uri="{FF2B5EF4-FFF2-40B4-BE49-F238E27FC236}">
                <a16:creationId xmlns:a16="http://schemas.microsoft.com/office/drawing/2014/main" id="{B2CF5A7A-0DF5-0404-9147-08F4B8BA0775}"/>
              </a:ext>
            </a:extLst>
          </p:cNvPr>
          <p:cNvSpPr/>
          <p:nvPr userDrawn="1"/>
        </p:nvSpPr>
        <p:spPr>
          <a:xfrm>
            <a:off x="371476" y="368300"/>
            <a:ext cx="5545137" cy="6121091"/>
          </a:xfrm>
          <a:prstGeom prst="roundRect">
            <a:avLst/>
          </a:prstGeom>
          <a:solidFill>
            <a:schemeClr val="bg1"/>
          </a:solidFill>
          <a:ln w="30877" cap="flat">
            <a:noFill/>
            <a:prstDash val="solid"/>
            <a:miter/>
          </a:ln>
        </p:spPr>
        <p:txBody>
          <a:bodyPr rtlCol="0" anchor="ctr"/>
          <a:lstStyle/>
          <a:p>
            <a:pPr algn="l"/>
            <a:endParaRPr lang="en-EE"/>
          </a:p>
        </p:txBody>
      </p:sp>
      <p:sp>
        <p:nvSpPr>
          <p:cNvPr id="5" name="Picture Placeholder ">
            <a:extLst>
              <a:ext uri="{FF2B5EF4-FFF2-40B4-BE49-F238E27FC236}">
                <a16:creationId xmlns:a16="http://schemas.microsoft.com/office/drawing/2014/main" id="{4DEE1202-FC10-4E68-F9A7-D56C513B3581}"/>
              </a:ext>
            </a:extLst>
          </p:cNvPr>
          <p:cNvSpPr>
            <a:spLocks noGrp="1"/>
          </p:cNvSpPr>
          <p:nvPr>
            <p:ph type="pic" sz="quarter" idx="11"/>
          </p:nvPr>
        </p:nvSpPr>
        <p:spPr>
          <a:xfrm>
            <a:off x="6275389" y="368300"/>
            <a:ext cx="5545137" cy="6121400"/>
          </a:xfrm>
          <a:prstGeom prst="roundRect">
            <a:avLst/>
          </a:prstGeom>
          <a:pattFill prst="pct90">
            <a:fgClr>
              <a:schemeClr val="bg2"/>
            </a:fgClr>
            <a:bgClr>
              <a:schemeClr val="tx1"/>
            </a:bgClr>
          </a:pattFill>
        </p:spPr>
        <p:txBody>
          <a:bodyPr>
            <a:noAutofit/>
          </a:bodyPr>
          <a:lstStyle/>
          <a:p>
            <a:r>
              <a:rPr lang="en-US"/>
              <a:t>Click icon to add picture</a:t>
            </a:r>
            <a:endParaRPr lang="en-EE"/>
          </a:p>
        </p:txBody>
      </p:sp>
      <p:sp>
        <p:nvSpPr>
          <p:cNvPr id="12" name="Text Placeholder ">
            <a:extLst>
              <a:ext uri="{FF2B5EF4-FFF2-40B4-BE49-F238E27FC236}">
                <a16:creationId xmlns:a16="http://schemas.microsoft.com/office/drawing/2014/main" id="{CBD52454-7D09-CB63-7423-A79F8028013C}"/>
              </a:ext>
            </a:extLst>
          </p:cNvPr>
          <p:cNvSpPr>
            <a:spLocks noGrp="1"/>
          </p:cNvSpPr>
          <p:nvPr>
            <p:ph type="body" sz="quarter" idx="10"/>
          </p:nvPr>
        </p:nvSpPr>
        <p:spPr>
          <a:xfrm>
            <a:off x="1091478" y="2707574"/>
            <a:ext cx="4116610" cy="3058620"/>
          </a:xfrm>
          <a:prstGeom prst="rect">
            <a:avLst/>
          </a:prstGeom>
        </p:spPr>
        <p:txBody>
          <a:bodyPr lIns="0" tIns="0" rIns="0" bIns="0">
            <a:normAutofit/>
          </a:bodyPr>
          <a:lstStyle>
            <a:lvl1pPr>
              <a:lnSpc>
                <a:spcPct val="100000"/>
              </a:lnSpc>
              <a:spcBef>
                <a:spcPts val="0"/>
              </a:spcBef>
              <a:spcAft>
                <a:spcPts val="800"/>
              </a:spcAft>
              <a:defRPr sz="1800">
                <a:solidFill>
                  <a:schemeClr val="tx1"/>
                </a:solidFill>
              </a:defRPr>
            </a:lvl1pPr>
            <a:lvl2pPr>
              <a:lnSpc>
                <a:spcPct val="100000"/>
              </a:lnSpc>
              <a:spcBef>
                <a:spcPts val="0"/>
              </a:spcBef>
              <a:spcAft>
                <a:spcPts val="800"/>
              </a:spcAft>
              <a:defRPr sz="1800">
                <a:solidFill>
                  <a:schemeClr val="tx1"/>
                </a:solidFill>
              </a:defRPr>
            </a:lvl2pPr>
            <a:lvl3pPr>
              <a:lnSpc>
                <a:spcPct val="100000"/>
              </a:lnSpc>
              <a:spcBef>
                <a:spcPts val="0"/>
              </a:spcBef>
              <a:spcAft>
                <a:spcPts val="800"/>
              </a:spcAft>
              <a:defRPr sz="1800">
                <a:solidFill>
                  <a:schemeClr val="tx1"/>
                </a:solidFill>
              </a:defRPr>
            </a:lvl3pPr>
            <a:lvl4pPr>
              <a:lnSpc>
                <a:spcPct val="100000"/>
              </a:lnSpc>
              <a:spcBef>
                <a:spcPts val="0"/>
              </a:spcBef>
              <a:spcAft>
                <a:spcPts val="800"/>
              </a:spcAft>
              <a:defRPr sz="1800">
                <a:solidFill>
                  <a:schemeClr val="tx1"/>
                </a:solidFill>
              </a:defRPr>
            </a:lvl4pPr>
            <a:lvl5pPr>
              <a:lnSpc>
                <a:spcPct val="100000"/>
              </a:lnSpc>
              <a:spcBef>
                <a:spcPts val="0"/>
              </a:spcBef>
              <a:spcAft>
                <a:spcPts val="800"/>
              </a:spcAft>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itle ">
            <a:extLst>
              <a:ext uri="{FF2B5EF4-FFF2-40B4-BE49-F238E27FC236}">
                <a16:creationId xmlns:a16="http://schemas.microsoft.com/office/drawing/2014/main" id="{C521CC96-8CE3-ECA0-ED78-F347FEBF0F8C}"/>
              </a:ext>
            </a:extLst>
          </p:cNvPr>
          <p:cNvSpPr>
            <a:spLocks noGrp="1"/>
          </p:cNvSpPr>
          <p:nvPr>
            <p:ph type="ctrTitle" hasCustomPrompt="1"/>
          </p:nvPr>
        </p:nvSpPr>
        <p:spPr>
          <a:xfrm>
            <a:off x="1091476" y="1091806"/>
            <a:ext cx="4116611"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9" name="Slide Number Placeholder 8">
            <a:extLst>
              <a:ext uri="{FF2B5EF4-FFF2-40B4-BE49-F238E27FC236}">
                <a16:creationId xmlns:a16="http://schemas.microsoft.com/office/drawing/2014/main" id="{912EA85D-D285-7231-46D6-A3E23D86E4CB}"/>
              </a:ext>
            </a:extLst>
          </p:cNvPr>
          <p:cNvSpPr>
            <a:spLocks noGrp="1"/>
          </p:cNvSpPr>
          <p:nvPr>
            <p:ph type="sldNum" sz="quarter" idx="13"/>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89368E28-37E5-4D80-6CCC-261696DF9697}"/>
              </a:ext>
            </a:extLst>
          </p:cNvPr>
          <p:cNvSpPr>
            <a:spLocks noGrp="1"/>
          </p:cNvSpPr>
          <p:nvPr>
            <p:ph type="ftr" sz="quarter" idx="14"/>
          </p:nvPr>
        </p:nvSpPr>
        <p:spPr/>
        <p:txBody>
          <a:bodyPr/>
          <a:lstStyle/>
          <a:p>
            <a:r>
              <a:rPr lang="en-EE">
                <a:solidFill>
                  <a:schemeClr val="accent6"/>
                </a:solidFill>
              </a:rPr>
              <a:t>/</a:t>
            </a:r>
          </a:p>
        </p:txBody>
      </p:sp>
    </p:spTree>
    <p:extLst>
      <p:ext uri="{BB962C8B-B14F-4D97-AF65-F5344CB8AC3E}">
        <p14:creationId xmlns:p14="http://schemas.microsoft.com/office/powerpoint/2010/main" val="1282887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DCECCB84-F9BA-43D5-87BE-67443E8EF086}">
      <p15:sldGuideLst xmlns:p15="http://schemas.microsoft.com/office/powerpoint/2012/main">
        <p15:guide id="1" pos="3953">
          <p15:clr>
            <a:srgbClr val="FBAE40"/>
          </p15:clr>
        </p15:guide>
        <p15:guide id="2" pos="3727">
          <p15:clr>
            <a:srgbClr val="FBAE40"/>
          </p15:clr>
        </p15:guide>
        <p15:guide id="3" pos="234">
          <p15:clr>
            <a:srgbClr val="FBAE40"/>
          </p15:clr>
        </p15:guide>
        <p15:guide id="4" orient="horz" pos="232">
          <p15:clr>
            <a:srgbClr val="FBAE40"/>
          </p15:clr>
        </p15:guide>
        <p15:guide id="5" pos="7446">
          <p15:clr>
            <a:srgbClr val="FBAE40"/>
          </p15:clr>
        </p15:guide>
        <p15:guide id="6" orient="horz" pos="4088">
          <p15:clr>
            <a:srgbClr val="FBAE40"/>
          </p15:clr>
        </p15:guide>
        <p15:guide id="7" orient="horz" pos="3634">
          <p15:clr>
            <a:srgbClr val="FBAE40"/>
          </p15:clr>
        </p15:guide>
        <p15:guide id="8" pos="6992">
          <p15:clr>
            <a:srgbClr val="FBAE40"/>
          </p15:clr>
        </p15:guide>
        <p15:guide id="9" pos="4407">
          <p15:clr>
            <a:srgbClr val="FBAE40"/>
          </p15:clr>
        </p15:guide>
        <p15:guide id="10" orient="horz" pos="68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and text, dark">
    <p:bg>
      <p:bgPr>
        <a:solidFill>
          <a:schemeClr val="tx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2CF5A7A-0DF5-0404-9147-08F4B8BA0775}"/>
              </a:ext>
            </a:extLst>
          </p:cNvPr>
          <p:cNvSpPr/>
          <p:nvPr userDrawn="1"/>
        </p:nvSpPr>
        <p:spPr>
          <a:xfrm>
            <a:off x="6275387" y="368300"/>
            <a:ext cx="5545137" cy="6121091"/>
          </a:xfrm>
          <a:prstGeom prst="roundRect">
            <a:avLst/>
          </a:prstGeom>
          <a:solidFill>
            <a:schemeClr val="accent1"/>
          </a:solidFill>
          <a:ln w="30877" cap="flat">
            <a:noFill/>
            <a:prstDash val="solid"/>
            <a:miter/>
          </a:ln>
        </p:spPr>
        <p:txBody>
          <a:bodyPr rtlCol="0" anchor="ctr"/>
          <a:lstStyle/>
          <a:p>
            <a:pPr algn="l"/>
            <a:endParaRPr lang="en-EE"/>
          </a:p>
        </p:txBody>
      </p:sp>
      <p:sp>
        <p:nvSpPr>
          <p:cNvPr id="5" name="Picture Placeholder 4">
            <a:extLst>
              <a:ext uri="{FF2B5EF4-FFF2-40B4-BE49-F238E27FC236}">
                <a16:creationId xmlns:a16="http://schemas.microsoft.com/office/drawing/2014/main" id="{4DEE1202-FC10-4E68-F9A7-D56C513B3581}"/>
              </a:ext>
            </a:extLst>
          </p:cNvPr>
          <p:cNvSpPr>
            <a:spLocks noGrp="1"/>
          </p:cNvSpPr>
          <p:nvPr>
            <p:ph type="pic" sz="quarter" idx="11"/>
          </p:nvPr>
        </p:nvSpPr>
        <p:spPr>
          <a:xfrm>
            <a:off x="371475" y="368300"/>
            <a:ext cx="5545137" cy="6121400"/>
          </a:xfrm>
          <a:prstGeom prst="roundRect">
            <a:avLst/>
          </a:prstGeom>
          <a:pattFill prst="pct90">
            <a:fgClr>
              <a:schemeClr val="tx2"/>
            </a:fgClr>
            <a:bgClr>
              <a:schemeClr val="bg1"/>
            </a:bgClr>
          </a:pattFill>
        </p:spPr>
        <p:txBody>
          <a:bodyPr>
            <a:noAutofit/>
          </a:bodyPr>
          <a:lstStyle/>
          <a:p>
            <a:r>
              <a:rPr lang="en-US"/>
              <a:t>Click icon to add picture</a:t>
            </a:r>
            <a:endParaRPr lang="en-EE"/>
          </a:p>
        </p:txBody>
      </p:sp>
      <p:sp>
        <p:nvSpPr>
          <p:cNvPr id="12" name="Text Placeholder 3">
            <a:extLst>
              <a:ext uri="{FF2B5EF4-FFF2-40B4-BE49-F238E27FC236}">
                <a16:creationId xmlns:a16="http://schemas.microsoft.com/office/drawing/2014/main" id="{CBD52454-7D09-CB63-7423-A79F8028013C}"/>
              </a:ext>
            </a:extLst>
          </p:cNvPr>
          <p:cNvSpPr>
            <a:spLocks noGrp="1"/>
          </p:cNvSpPr>
          <p:nvPr>
            <p:ph type="body" sz="quarter" idx="10"/>
          </p:nvPr>
        </p:nvSpPr>
        <p:spPr>
          <a:xfrm>
            <a:off x="6995389" y="2707574"/>
            <a:ext cx="4116610" cy="3058620"/>
          </a:xfrm>
          <a:prstGeom prst="rect">
            <a:avLst/>
          </a:prstGeom>
        </p:spPr>
        <p:txBody>
          <a:bodyPr lIns="0" tIns="0" rIns="0" bIns="0">
            <a:normAutofit/>
          </a:bodyPr>
          <a:lstStyle>
            <a:lvl1pPr>
              <a:lnSpc>
                <a:spcPct val="100000"/>
              </a:lnSpc>
              <a:defRPr sz="1800">
                <a:solidFill>
                  <a:schemeClr val="bg1"/>
                </a:solidFill>
              </a:defRPr>
            </a:lvl1pPr>
            <a:lvl2pPr>
              <a:lnSpc>
                <a:spcPct val="100000"/>
              </a:lnSpc>
              <a:defRPr sz="1800">
                <a:solidFill>
                  <a:schemeClr val="bg1"/>
                </a:solidFill>
              </a:defRPr>
            </a:lvl2pPr>
            <a:lvl3pPr>
              <a:lnSpc>
                <a:spcPct val="100000"/>
              </a:lnSpc>
              <a:defRPr sz="1800">
                <a:solidFill>
                  <a:schemeClr val="bg1"/>
                </a:solidFill>
              </a:defRPr>
            </a:lvl3pPr>
            <a:lvl4pPr>
              <a:lnSpc>
                <a:spcPct val="100000"/>
              </a:lnSpc>
              <a:defRPr sz="1800">
                <a:solidFill>
                  <a:schemeClr val="bg1"/>
                </a:solidFill>
              </a:defRPr>
            </a:lvl4pPr>
            <a:lvl5pPr>
              <a:lnSpc>
                <a:spcPct val="100000"/>
              </a:lnSpc>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itle 1">
            <a:extLst>
              <a:ext uri="{FF2B5EF4-FFF2-40B4-BE49-F238E27FC236}">
                <a16:creationId xmlns:a16="http://schemas.microsoft.com/office/drawing/2014/main" id="{C521CC96-8CE3-ECA0-ED78-F347FEBF0F8C}"/>
              </a:ext>
            </a:extLst>
          </p:cNvPr>
          <p:cNvSpPr>
            <a:spLocks noGrp="1"/>
          </p:cNvSpPr>
          <p:nvPr>
            <p:ph type="ctrTitle" hasCustomPrompt="1"/>
          </p:nvPr>
        </p:nvSpPr>
        <p:spPr>
          <a:xfrm>
            <a:off x="6995387" y="1091806"/>
            <a:ext cx="4116611" cy="492443"/>
          </a:xfrm>
        </p:spPr>
        <p:txBody>
          <a:bodyPr wrap="square" anchor="t">
            <a:spAutoFit/>
          </a:bodyPr>
          <a:lstStyle>
            <a:lvl1pPr algn="l">
              <a:lnSpc>
                <a:spcPct val="100000"/>
              </a:lnSpc>
              <a:defRPr sz="3200" b="0">
                <a:solidFill>
                  <a:schemeClr val="bg1"/>
                </a:solidFill>
                <a:latin typeface="+mn-lt"/>
              </a:defRPr>
            </a:lvl1pPr>
          </a:lstStyle>
          <a:p>
            <a:r>
              <a:rPr lang="en-US"/>
              <a:t>Click to add slide title</a:t>
            </a:r>
            <a:endParaRPr lang="et-EE"/>
          </a:p>
        </p:txBody>
      </p:sp>
      <p:sp>
        <p:nvSpPr>
          <p:cNvPr id="10" name="Slide Number Placeholder 9">
            <a:extLst>
              <a:ext uri="{FF2B5EF4-FFF2-40B4-BE49-F238E27FC236}">
                <a16:creationId xmlns:a16="http://schemas.microsoft.com/office/drawing/2014/main" id="{707FFC23-C416-2954-9669-C43A8AF2B666}"/>
              </a:ext>
            </a:extLst>
          </p:cNvPr>
          <p:cNvSpPr>
            <a:spLocks noGrp="1"/>
          </p:cNvSpPr>
          <p:nvPr>
            <p:ph type="sldNum" sz="quarter" idx="13"/>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C4FC3E5F-87D7-CE40-3572-07448B4D58FD}"/>
              </a:ext>
            </a:extLst>
          </p:cNvPr>
          <p:cNvSpPr>
            <a:spLocks noGrp="1"/>
          </p:cNvSpPr>
          <p:nvPr>
            <p:ph type="ftr" sz="quarter" idx="14"/>
          </p:nvPr>
        </p:nvSpPr>
        <p:spPr/>
        <p:txBody>
          <a:bodyPr/>
          <a:lstStyle/>
          <a:p>
            <a:r>
              <a:rPr lang="en-EE">
                <a:solidFill>
                  <a:schemeClr val="accent6"/>
                </a:solidFill>
              </a:rPr>
              <a:t>/</a:t>
            </a:r>
          </a:p>
        </p:txBody>
      </p:sp>
    </p:spTree>
    <p:extLst>
      <p:ext uri="{BB962C8B-B14F-4D97-AF65-F5344CB8AC3E}">
        <p14:creationId xmlns:p14="http://schemas.microsoft.com/office/powerpoint/2010/main" val="2319851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DCECCB84-F9BA-43D5-87BE-67443E8EF086}">
      <p15:sldGuideLst xmlns:p15="http://schemas.microsoft.com/office/powerpoint/2012/main">
        <p15:guide id="1" pos="3953" userDrawn="1">
          <p15:clr>
            <a:srgbClr val="FBAE40"/>
          </p15:clr>
        </p15:guide>
        <p15:guide id="2" pos="3727" userDrawn="1">
          <p15:clr>
            <a:srgbClr val="FBAE40"/>
          </p15:clr>
        </p15:guide>
        <p15:guide id="3" pos="234" userDrawn="1">
          <p15:clr>
            <a:srgbClr val="FBAE40"/>
          </p15:clr>
        </p15:guide>
        <p15:guide id="4" orient="horz" pos="232" userDrawn="1">
          <p15:clr>
            <a:srgbClr val="FBAE40"/>
          </p15:clr>
        </p15:guide>
        <p15:guide id="5" pos="7446" userDrawn="1">
          <p15:clr>
            <a:srgbClr val="FBAE40"/>
          </p15:clr>
        </p15:guide>
        <p15:guide id="6" orient="horz" pos="4088" userDrawn="1">
          <p15:clr>
            <a:srgbClr val="FBAE40"/>
          </p15:clr>
        </p15:guide>
        <p15:guide id="7" orient="horz" pos="3634" userDrawn="1">
          <p15:clr>
            <a:srgbClr val="FBAE40"/>
          </p15:clr>
        </p15:guide>
        <p15:guide id="8" pos="6992" userDrawn="1">
          <p15:clr>
            <a:srgbClr val="FBAE40"/>
          </p15:clr>
        </p15:guide>
        <p15:guide id="9" pos="4407" userDrawn="1">
          <p15:clr>
            <a:srgbClr val="FBAE40"/>
          </p15:clr>
        </p15:guide>
        <p15:guide id="10" orient="horz" pos="68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hoto, dark">
    <p:bg>
      <p:bgPr>
        <a:solidFill>
          <a:schemeClr val="tx2"/>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2CF5A7A-0DF5-0404-9147-08F4B8BA0775}"/>
              </a:ext>
            </a:extLst>
          </p:cNvPr>
          <p:cNvSpPr/>
          <p:nvPr userDrawn="1"/>
        </p:nvSpPr>
        <p:spPr>
          <a:xfrm>
            <a:off x="371476" y="368300"/>
            <a:ext cx="5545137" cy="6121091"/>
          </a:xfrm>
          <a:prstGeom prst="roundRect">
            <a:avLst/>
          </a:prstGeom>
          <a:solidFill>
            <a:schemeClr val="accent1"/>
          </a:solidFill>
          <a:ln w="30877" cap="flat">
            <a:noFill/>
            <a:prstDash val="solid"/>
            <a:miter/>
          </a:ln>
        </p:spPr>
        <p:txBody>
          <a:bodyPr rtlCol="0" anchor="ctr"/>
          <a:lstStyle/>
          <a:p>
            <a:pPr algn="l"/>
            <a:endParaRPr lang="en-EE"/>
          </a:p>
        </p:txBody>
      </p:sp>
      <p:sp>
        <p:nvSpPr>
          <p:cNvPr id="5" name="Picture Placeholder 4">
            <a:extLst>
              <a:ext uri="{FF2B5EF4-FFF2-40B4-BE49-F238E27FC236}">
                <a16:creationId xmlns:a16="http://schemas.microsoft.com/office/drawing/2014/main" id="{4DEE1202-FC10-4E68-F9A7-D56C513B3581}"/>
              </a:ext>
            </a:extLst>
          </p:cNvPr>
          <p:cNvSpPr>
            <a:spLocks noGrp="1"/>
          </p:cNvSpPr>
          <p:nvPr>
            <p:ph type="pic" sz="quarter" idx="11"/>
          </p:nvPr>
        </p:nvSpPr>
        <p:spPr>
          <a:xfrm>
            <a:off x="6275389" y="368300"/>
            <a:ext cx="5545137" cy="6121400"/>
          </a:xfrm>
          <a:prstGeom prst="roundRect">
            <a:avLst/>
          </a:prstGeom>
          <a:pattFill prst="pct90">
            <a:fgClr>
              <a:schemeClr val="tx2"/>
            </a:fgClr>
            <a:bgClr>
              <a:schemeClr val="bg1"/>
            </a:bgClr>
          </a:pattFill>
        </p:spPr>
        <p:txBody>
          <a:bodyPr>
            <a:noAutofit/>
          </a:bodyPr>
          <a:lstStyle/>
          <a:p>
            <a:r>
              <a:rPr lang="en-US"/>
              <a:t>Click icon to add picture</a:t>
            </a:r>
            <a:endParaRPr lang="en-EE"/>
          </a:p>
        </p:txBody>
      </p:sp>
      <p:sp>
        <p:nvSpPr>
          <p:cNvPr id="12" name="Text Placeholder 3">
            <a:extLst>
              <a:ext uri="{FF2B5EF4-FFF2-40B4-BE49-F238E27FC236}">
                <a16:creationId xmlns:a16="http://schemas.microsoft.com/office/drawing/2014/main" id="{CBD52454-7D09-CB63-7423-A79F8028013C}"/>
              </a:ext>
            </a:extLst>
          </p:cNvPr>
          <p:cNvSpPr>
            <a:spLocks noGrp="1"/>
          </p:cNvSpPr>
          <p:nvPr>
            <p:ph type="body" sz="quarter" idx="10"/>
          </p:nvPr>
        </p:nvSpPr>
        <p:spPr>
          <a:xfrm>
            <a:off x="1091478" y="2707574"/>
            <a:ext cx="4116610" cy="3058620"/>
          </a:xfrm>
          <a:prstGeom prst="rect">
            <a:avLst/>
          </a:prstGeom>
        </p:spPr>
        <p:txBody>
          <a:bodyPr lIns="0" rIns="0">
            <a:normAutofit/>
          </a:bodyPr>
          <a:lstStyle>
            <a:lvl1pPr>
              <a:lnSpc>
                <a:spcPct val="100000"/>
              </a:lnSpc>
              <a:spcBef>
                <a:spcPts val="0"/>
              </a:spcBef>
              <a:spcAft>
                <a:spcPts val="800"/>
              </a:spcAft>
              <a:defRPr sz="1800">
                <a:solidFill>
                  <a:schemeClr val="bg1"/>
                </a:solidFill>
              </a:defRPr>
            </a:lvl1pPr>
            <a:lvl2pPr>
              <a:lnSpc>
                <a:spcPct val="100000"/>
              </a:lnSpc>
              <a:spcBef>
                <a:spcPts val="0"/>
              </a:spcBef>
              <a:spcAft>
                <a:spcPts val="800"/>
              </a:spcAft>
              <a:defRPr sz="1800">
                <a:solidFill>
                  <a:schemeClr val="bg1"/>
                </a:solidFill>
              </a:defRPr>
            </a:lvl2pPr>
            <a:lvl3pPr>
              <a:lnSpc>
                <a:spcPct val="100000"/>
              </a:lnSpc>
              <a:spcBef>
                <a:spcPts val="0"/>
              </a:spcBef>
              <a:spcAft>
                <a:spcPts val="800"/>
              </a:spcAft>
              <a:defRPr sz="1800">
                <a:solidFill>
                  <a:schemeClr val="bg1"/>
                </a:solidFill>
              </a:defRPr>
            </a:lvl3pPr>
            <a:lvl4pPr>
              <a:lnSpc>
                <a:spcPct val="100000"/>
              </a:lnSpc>
              <a:spcBef>
                <a:spcPts val="0"/>
              </a:spcBef>
              <a:spcAft>
                <a:spcPts val="800"/>
              </a:spcAft>
              <a:defRPr sz="1800">
                <a:solidFill>
                  <a:schemeClr val="bg1"/>
                </a:solidFill>
              </a:defRPr>
            </a:lvl4pPr>
            <a:lvl5pPr>
              <a:lnSpc>
                <a:spcPct val="100000"/>
              </a:lnSpc>
              <a:spcBef>
                <a:spcPts val="0"/>
              </a:spcBef>
              <a:spcAft>
                <a:spcPts val="800"/>
              </a:spcAft>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itle 1">
            <a:extLst>
              <a:ext uri="{FF2B5EF4-FFF2-40B4-BE49-F238E27FC236}">
                <a16:creationId xmlns:a16="http://schemas.microsoft.com/office/drawing/2014/main" id="{C521CC96-8CE3-ECA0-ED78-F347FEBF0F8C}"/>
              </a:ext>
            </a:extLst>
          </p:cNvPr>
          <p:cNvSpPr>
            <a:spLocks noGrp="1"/>
          </p:cNvSpPr>
          <p:nvPr>
            <p:ph type="ctrTitle" hasCustomPrompt="1"/>
          </p:nvPr>
        </p:nvSpPr>
        <p:spPr>
          <a:xfrm>
            <a:off x="1091476" y="1091806"/>
            <a:ext cx="4116611" cy="492443"/>
          </a:xfrm>
        </p:spPr>
        <p:txBody>
          <a:bodyPr wrap="square" anchor="t">
            <a:spAutoFit/>
          </a:bodyPr>
          <a:lstStyle>
            <a:lvl1pPr algn="l">
              <a:lnSpc>
                <a:spcPct val="100000"/>
              </a:lnSpc>
              <a:defRPr sz="3200" b="0">
                <a:solidFill>
                  <a:schemeClr val="bg1"/>
                </a:solidFill>
                <a:latin typeface="+mn-lt"/>
              </a:defRPr>
            </a:lvl1pPr>
          </a:lstStyle>
          <a:p>
            <a:r>
              <a:rPr lang="en-US"/>
              <a:t>Click to add slide title</a:t>
            </a:r>
            <a:endParaRPr lang="et-EE"/>
          </a:p>
        </p:txBody>
      </p:sp>
      <p:sp>
        <p:nvSpPr>
          <p:cNvPr id="9" name="Slide Number Placeholder 8">
            <a:extLst>
              <a:ext uri="{FF2B5EF4-FFF2-40B4-BE49-F238E27FC236}">
                <a16:creationId xmlns:a16="http://schemas.microsoft.com/office/drawing/2014/main" id="{5B8C7A83-EACB-DDC6-9E26-A56EFDB1A36C}"/>
              </a:ext>
            </a:extLst>
          </p:cNvPr>
          <p:cNvSpPr>
            <a:spLocks noGrp="1"/>
          </p:cNvSpPr>
          <p:nvPr>
            <p:ph type="sldNum" sz="quarter" idx="13"/>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4BDBD05E-52FF-1341-3940-77AE9CB3CC4F}"/>
              </a:ext>
            </a:extLst>
          </p:cNvPr>
          <p:cNvSpPr>
            <a:spLocks noGrp="1"/>
          </p:cNvSpPr>
          <p:nvPr>
            <p:ph type="ftr" sz="quarter" idx="14"/>
          </p:nvPr>
        </p:nvSpPr>
        <p:spPr/>
        <p:txBody>
          <a:bodyPr/>
          <a:lstStyle/>
          <a:p>
            <a:r>
              <a:rPr lang="en-EE">
                <a:solidFill>
                  <a:schemeClr val="accent6"/>
                </a:solidFill>
              </a:rPr>
              <a:t>/</a:t>
            </a:r>
          </a:p>
        </p:txBody>
      </p:sp>
    </p:spTree>
    <p:extLst>
      <p:ext uri="{BB962C8B-B14F-4D97-AF65-F5344CB8AC3E}">
        <p14:creationId xmlns:p14="http://schemas.microsoft.com/office/powerpoint/2010/main" val="4225992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extLst>
    <p:ext uri="{DCECCB84-F9BA-43D5-87BE-67443E8EF086}">
      <p15:sldGuideLst xmlns:p15="http://schemas.microsoft.com/office/powerpoint/2012/main">
        <p15:guide id="1" pos="3953" userDrawn="1">
          <p15:clr>
            <a:srgbClr val="FBAE40"/>
          </p15:clr>
        </p15:guide>
        <p15:guide id="2" pos="3727" userDrawn="1">
          <p15:clr>
            <a:srgbClr val="FBAE40"/>
          </p15:clr>
        </p15:guide>
        <p15:guide id="3" pos="234" userDrawn="1">
          <p15:clr>
            <a:srgbClr val="FBAE40"/>
          </p15:clr>
        </p15:guide>
        <p15:guide id="4" orient="horz" pos="232" userDrawn="1">
          <p15:clr>
            <a:srgbClr val="FBAE40"/>
          </p15:clr>
        </p15:guide>
        <p15:guide id="5" pos="7446" userDrawn="1">
          <p15:clr>
            <a:srgbClr val="FBAE40"/>
          </p15:clr>
        </p15:guide>
        <p15:guide id="6" orient="horz" pos="4088" userDrawn="1">
          <p15:clr>
            <a:srgbClr val="FBAE40"/>
          </p15:clr>
        </p15:guide>
        <p15:guide id="7" orient="horz" pos="3634" userDrawn="1">
          <p15:clr>
            <a:srgbClr val="FBAE40"/>
          </p15:clr>
        </p15:guide>
        <p15:guide id="8" pos="6992" userDrawn="1">
          <p15:clr>
            <a:srgbClr val="FBAE40"/>
          </p15:clr>
        </p15:guide>
        <p15:guide id="9" pos="4407" userDrawn="1">
          <p15:clr>
            <a:srgbClr val="FBAE40"/>
          </p15:clr>
        </p15:guide>
        <p15:guide id="10" orient="horz" pos="68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p:bg>
      <p:bgPr>
        <a:solidFill>
          <a:schemeClr val="bg2"/>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838" y="2059535"/>
            <a:ext cx="7524438" cy="4069803"/>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731838" y="728655"/>
            <a:ext cx="7524438"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8" name="Slide Number Placeholder 7">
            <a:extLst>
              <a:ext uri="{FF2B5EF4-FFF2-40B4-BE49-F238E27FC236}">
                <a16:creationId xmlns:a16="http://schemas.microsoft.com/office/drawing/2014/main" id="{64F4C309-913C-F15B-DDD8-DA33F8719810}"/>
              </a:ext>
            </a:extLst>
          </p:cNvPr>
          <p:cNvSpPr>
            <a:spLocks noGrp="1"/>
          </p:cNvSpPr>
          <p:nvPr>
            <p:ph type="sldNum" sz="quarter" idx="12"/>
          </p:nvPr>
        </p:nvSpPr>
        <p:spPr/>
        <p:txBody>
          <a:bodyPr/>
          <a:lstStyle/>
          <a:p>
            <a:pPr algn="r"/>
            <a:fld id="{28FA4C11-4304-4C40-A414-42364C1C2A6E}" type="slidenum">
              <a:rPr lang="en-EE" smtClean="0"/>
              <a:pPr algn="r"/>
              <a:t>‹#›</a:t>
            </a:fld>
            <a:endParaRPr lang="en-EE"/>
          </a:p>
        </p:txBody>
      </p:sp>
      <p:sp>
        <p:nvSpPr>
          <p:cNvPr id="3" name="Footer Placeholder 2">
            <a:extLst>
              <a:ext uri="{FF2B5EF4-FFF2-40B4-BE49-F238E27FC236}">
                <a16:creationId xmlns:a16="http://schemas.microsoft.com/office/drawing/2014/main" id="{3387F958-0649-ECBA-937C-B96FC3270706}"/>
              </a:ext>
            </a:extLst>
          </p:cNvPr>
          <p:cNvSpPr>
            <a:spLocks noGrp="1"/>
          </p:cNvSpPr>
          <p:nvPr>
            <p:ph type="ftr" sz="quarter" idx="13"/>
          </p:nvPr>
        </p:nvSpPr>
        <p:spPr/>
        <p:txBody>
          <a:bodyPr/>
          <a:lstStyle/>
          <a:p>
            <a:r>
              <a:rPr lang="en-EE">
                <a:solidFill>
                  <a:schemeClr val="accent6"/>
                </a:solidFill>
              </a:rPr>
              <a:t>/</a:t>
            </a:r>
          </a:p>
        </p:txBody>
      </p:sp>
    </p:spTree>
    <p:extLst>
      <p:ext uri="{BB962C8B-B14F-4D97-AF65-F5344CB8AC3E}">
        <p14:creationId xmlns:p14="http://schemas.microsoft.com/office/powerpoint/2010/main" val="1481137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2 columns">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A5879D5-AC11-9F55-BF98-72B0ED5B7CB9}"/>
              </a:ext>
            </a:extLst>
          </p:cNvPr>
          <p:cNvSpPr>
            <a:spLocks noGrp="1"/>
          </p:cNvSpPr>
          <p:nvPr>
            <p:ph type="body" sz="quarter" idx="11" hasCustomPrompt="1"/>
          </p:nvPr>
        </p:nvSpPr>
        <p:spPr>
          <a:xfrm>
            <a:off x="6456046" y="2059535"/>
            <a:ext cx="5004117" cy="4069803"/>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837" y="2059535"/>
            <a:ext cx="5004117" cy="4069801"/>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5" name="Title 1">
            <a:extLst>
              <a:ext uri="{FF2B5EF4-FFF2-40B4-BE49-F238E27FC236}">
                <a16:creationId xmlns:a16="http://schemas.microsoft.com/office/drawing/2014/main" id="{E748032F-8D35-D9C5-451F-C02E277FCE4A}"/>
              </a:ext>
            </a:extLst>
          </p:cNvPr>
          <p:cNvSpPr>
            <a:spLocks noGrp="1"/>
          </p:cNvSpPr>
          <p:nvPr>
            <p:ph type="ctrTitle" hasCustomPrompt="1"/>
          </p:nvPr>
        </p:nvSpPr>
        <p:spPr>
          <a:xfrm>
            <a:off x="731838" y="728663"/>
            <a:ext cx="7704461"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9" name="Slide Number Placeholder 8">
            <a:extLst>
              <a:ext uri="{FF2B5EF4-FFF2-40B4-BE49-F238E27FC236}">
                <a16:creationId xmlns:a16="http://schemas.microsoft.com/office/drawing/2014/main" id="{CF3D56D8-F252-6AA4-F723-878654CB75D6}"/>
              </a:ext>
            </a:extLst>
          </p:cNvPr>
          <p:cNvSpPr>
            <a:spLocks noGrp="1"/>
          </p:cNvSpPr>
          <p:nvPr>
            <p:ph type="sldNum" sz="quarter" idx="13"/>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A677C3FC-22B7-9A62-9C6A-701AFC670A24}"/>
              </a:ext>
            </a:extLst>
          </p:cNvPr>
          <p:cNvSpPr>
            <a:spLocks noGrp="1"/>
          </p:cNvSpPr>
          <p:nvPr>
            <p:ph type="ftr" sz="quarter" idx="14"/>
          </p:nvPr>
        </p:nvSpPr>
        <p:spPr/>
        <p:txBody>
          <a:bodyPr/>
          <a:lstStyle/>
          <a:p>
            <a:r>
              <a:rPr lang="en-EE">
                <a:solidFill>
                  <a:schemeClr val="accent6"/>
                </a:solidFill>
              </a:rPr>
              <a:t>/</a:t>
            </a:r>
          </a:p>
        </p:txBody>
      </p:sp>
    </p:spTree>
    <p:extLst>
      <p:ext uri="{BB962C8B-B14F-4D97-AF65-F5344CB8AC3E}">
        <p14:creationId xmlns:p14="http://schemas.microsoft.com/office/powerpoint/2010/main" val="2223424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3 columns">
    <p:bg>
      <p:bgPr>
        <a:solidFill>
          <a:schemeClr val="bg2"/>
        </a:solidFill>
        <a:effectLst/>
      </p:bgPr>
    </p:bg>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418CF61-34D8-7DB6-38CF-601E6E5233BC}"/>
              </a:ext>
            </a:extLst>
          </p:cNvPr>
          <p:cNvSpPr>
            <a:spLocks noGrp="1"/>
          </p:cNvSpPr>
          <p:nvPr>
            <p:ph type="body" sz="quarter" idx="12" hasCustomPrompt="1"/>
          </p:nvPr>
        </p:nvSpPr>
        <p:spPr>
          <a:xfrm>
            <a:off x="8364163" y="2059535"/>
            <a:ext cx="3096000" cy="4069801"/>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7" name="Text Placeholder 2">
            <a:extLst>
              <a:ext uri="{FF2B5EF4-FFF2-40B4-BE49-F238E27FC236}">
                <a16:creationId xmlns:a16="http://schemas.microsoft.com/office/drawing/2014/main" id="{3A5879D5-AC11-9F55-BF98-72B0ED5B7CB9}"/>
              </a:ext>
            </a:extLst>
          </p:cNvPr>
          <p:cNvSpPr>
            <a:spLocks noGrp="1"/>
          </p:cNvSpPr>
          <p:nvPr>
            <p:ph type="body" sz="quarter" idx="11" hasCustomPrompt="1"/>
          </p:nvPr>
        </p:nvSpPr>
        <p:spPr>
          <a:xfrm>
            <a:off x="4566000" y="2059536"/>
            <a:ext cx="3096000" cy="4078913"/>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838" y="2059536"/>
            <a:ext cx="3060000" cy="4069801"/>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6" name="Title 1">
            <a:extLst>
              <a:ext uri="{FF2B5EF4-FFF2-40B4-BE49-F238E27FC236}">
                <a16:creationId xmlns:a16="http://schemas.microsoft.com/office/drawing/2014/main" id="{6831CAAA-2509-6099-74EB-839101BE7019}"/>
              </a:ext>
            </a:extLst>
          </p:cNvPr>
          <p:cNvSpPr>
            <a:spLocks noGrp="1"/>
          </p:cNvSpPr>
          <p:nvPr>
            <p:ph type="ctrTitle" hasCustomPrompt="1"/>
          </p:nvPr>
        </p:nvSpPr>
        <p:spPr>
          <a:xfrm>
            <a:off x="731838" y="728663"/>
            <a:ext cx="7537612" cy="492443"/>
          </a:xfrm>
        </p:spPr>
        <p:txBody>
          <a:bodyPr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10" name="Slide Number Placeholder 9">
            <a:extLst>
              <a:ext uri="{FF2B5EF4-FFF2-40B4-BE49-F238E27FC236}">
                <a16:creationId xmlns:a16="http://schemas.microsoft.com/office/drawing/2014/main" id="{0E7EB9E2-AFB3-5DBC-ACBF-D4ACCD52D8D8}"/>
              </a:ext>
            </a:extLst>
          </p:cNvPr>
          <p:cNvSpPr>
            <a:spLocks noGrp="1"/>
          </p:cNvSpPr>
          <p:nvPr>
            <p:ph type="sldNum" sz="quarter" idx="14"/>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82AC440D-5F2B-0C0C-5F23-73098D6642CB}"/>
              </a:ext>
            </a:extLst>
          </p:cNvPr>
          <p:cNvSpPr>
            <a:spLocks noGrp="1"/>
          </p:cNvSpPr>
          <p:nvPr>
            <p:ph type="ftr" sz="quarter" idx="15"/>
          </p:nvPr>
        </p:nvSpPr>
        <p:spPr/>
        <p:txBody>
          <a:bodyPr/>
          <a:lstStyle/>
          <a:p>
            <a:r>
              <a:rPr lang="en-EE">
                <a:solidFill>
                  <a:schemeClr val="accent6"/>
                </a:solidFill>
              </a:rPr>
              <a:t>/</a:t>
            </a:r>
          </a:p>
        </p:txBody>
      </p:sp>
    </p:spTree>
    <p:extLst>
      <p:ext uri="{BB962C8B-B14F-4D97-AF65-F5344CB8AC3E}">
        <p14:creationId xmlns:p14="http://schemas.microsoft.com/office/powerpoint/2010/main" val="8387168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3 limestones">
    <p:bg>
      <p:bgPr>
        <a:solidFill>
          <a:schemeClr val="bg2"/>
        </a:solidFill>
        <a:effectLst/>
      </p:bgPr>
    </p:bg>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418CF61-34D8-7DB6-38CF-601E6E5233BC}"/>
              </a:ext>
            </a:extLst>
          </p:cNvPr>
          <p:cNvSpPr>
            <a:spLocks noGrp="1"/>
          </p:cNvSpPr>
          <p:nvPr>
            <p:ph type="body" sz="quarter" idx="12" hasCustomPrompt="1"/>
          </p:nvPr>
        </p:nvSpPr>
        <p:spPr>
          <a:xfrm>
            <a:off x="8004163" y="2059535"/>
            <a:ext cx="3456000" cy="4069801"/>
          </a:xfrm>
          <a:prstGeom prst="roundRect">
            <a:avLst/>
          </a:prstGeom>
          <a:solidFill>
            <a:schemeClr val="bg1"/>
          </a:solidFill>
        </p:spPr>
        <p:txBody>
          <a:bodyPr lIns="360000" tIns="360000" rIns="360000" bIns="360000"/>
          <a:lstStyle>
            <a:lvl1pPr>
              <a:lnSpc>
                <a:spcPct val="100000"/>
              </a:lnSpc>
              <a:spcBef>
                <a:spcPts val="0"/>
              </a:spcBef>
              <a:spcAft>
                <a:spcPts val="800"/>
              </a:spcAft>
              <a:defRPr sz="18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text</a:t>
            </a:r>
          </a:p>
        </p:txBody>
      </p:sp>
      <p:sp>
        <p:nvSpPr>
          <p:cNvPr id="7" name="Text Placeholder 2">
            <a:extLst>
              <a:ext uri="{FF2B5EF4-FFF2-40B4-BE49-F238E27FC236}">
                <a16:creationId xmlns:a16="http://schemas.microsoft.com/office/drawing/2014/main" id="{3A5879D5-AC11-9F55-BF98-72B0ED5B7CB9}"/>
              </a:ext>
            </a:extLst>
          </p:cNvPr>
          <p:cNvSpPr>
            <a:spLocks noGrp="1"/>
          </p:cNvSpPr>
          <p:nvPr>
            <p:ph type="body" sz="quarter" idx="11" hasCustomPrompt="1"/>
          </p:nvPr>
        </p:nvSpPr>
        <p:spPr>
          <a:xfrm>
            <a:off x="4367999" y="2059536"/>
            <a:ext cx="3456000" cy="4078913"/>
          </a:xfrm>
          <a:prstGeom prst="roundRect">
            <a:avLst/>
          </a:prstGeom>
          <a:solidFill>
            <a:schemeClr val="bg1"/>
          </a:solidFill>
        </p:spPr>
        <p:txBody>
          <a:bodyPr lIns="360000" tIns="360000" rIns="360000" bIns="360000"/>
          <a:lstStyle>
            <a:lvl1pPr>
              <a:lnSpc>
                <a:spcPct val="100000"/>
              </a:lnSpc>
              <a:spcBef>
                <a:spcPts val="0"/>
              </a:spcBef>
              <a:spcAft>
                <a:spcPts val="800"/>
              </a:spcAft>
              <a:defRPr sz="18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text</a:t>
            </a:r>
          </a:p>
        </p:txBody>
      </p:sp>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836" y="2059536"/>
            <a:ext cx="3456000" cy="4069801"/>
          </a:xfrm>
          <a:prstGeom prst="roundRect">
            <a:avLst/>
          </a:prstGeom>
          <a:solidFill>
            <a:schemeClr val="bg1"/>
          </a:solidFill>
        </p:spPr>
        <p:txBody>
          <a:bodyPr lIns="360000" tIns="360000" rIns="360000" bIns="360000"/>
          <a:lstStyle>
            <a:lvl1pPr>
              <a:lnSpc>
                <a:spcPct val="100000"/>
              </a:lnSpc>
              <a:spcBef>
                <a:spcPts val="0"/>
              </a:spcBef>
              <a:spcAft>
                <a:spcPts val="800"/>
              </a:spcAft>
              <a:defRPr sz="18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US"/>
              <a:t>Click to edit text</a:t>
            </a:r>
          </a:p>
        </p:txBody>
      </p:sp>
      <p:sp>
        <p:nvSpPr>
          <p:cNvPr id="6" name="Title 1">
            <a:extLst>
              <a:ext uri="{FF2B5EF4-FFF2-40B4-BE49-F238E27FC236}">
                <a16:creationId xmlns:a16="http://schemas.microsoft.com/office/drawing/2014/main" id="{6831CAAA-2509-6099-74EB-839101BE7019}"/>
              </a:ext>
            </a:extLst>
          </p:cNvPr>
          <p:cNvSpPr>
            <a:spLocks noGrp="1"/>
          </p:cNvSpPr>
          <p:nvPr>
            <p:ph type="ctrTitle" hasCustomPrompt="1"/>
          </p:nvPr>
        </p:nvSpPr>
        <p:spPr>
          <a:xfrm>
            <a:off x="731838" y="728663"/>
            <a:ext cx="7537612" cy="492443"/>
          </a:xfrm>
        </p:spPr>
        <p:txBody>
          <a:bodyPr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10" name="Slide Number Placeholder 9">
            <a:extLst>
              <a:ext uri="{FF2B5EF4-FFF2-40B4-BE49-F238E27FC236}">
                <a16:creationId xmlns:a16="http://schemas.microsoft.com/office/drawing/2014/main" id="{9F64BF08-A038-D10B-2117-C8196C8F5A86}"/>
              </a:ext>
            </a:extLst>
          </p:cNvPr>
          <p:cNvSpPr>
            <a:spLocks noGrp="1"/>
          </p:cNvSpPr>
          <p:nvPr>
            <p:ph type="sldNum" sz="quarter" idx="14"/>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B8719099-5E2D-2D2E-D937-90527C1A2E53}"/>
              </a:ext>
            </a:extLst>
          </p:cNvPr>
          <p:cNvSpPr>
            <a:spLocks noGrp="1"/>
          </p:cNvSpPr>
          <p:nvPr>
            <p:ph type="ftr" sz="quarter" idx="15"/>
          </p:nvPr>
        </p:nvSpPr>
        <p:spPr/>
        <p:txBody>
          <a:bodyPr/>
          <a:lstStyle/>
          <a:p>
            <a:r>
              <a:rPr lang="en-EE">
                <a:solidFill>
                  <a:schemeClr val="accent6"/>
                </a:solidFill>
              </a:rPr>
              <a:t>/</a:t>
            </a:r>
          </a:p>
        </p:txBody>
      </p:sp>
    </p:spTree>
    <p:extLst>
      <p:ext uri="{BB962C8B-B14F-4D97-AF65-F5344CB8AC3E}">
        <p14:creationId xmlns:p14="http://schemas.microsoft.com/office/powerpoint/2010/main" val="3974420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acts, 4 columns">
    <p:bg>
      <p:bgPr>
        <a:solidFill>
          <a:schemeClr val="bg2"/>
        </a:solidFill>
        <a:effectLst/>
      </p:bgPr>
    </p:bg>
    <p:spTree>
      <p:nvGrpSpPr>
        <p:cNvPr id="1" name=""/>
        <p:cNvGrpSpPr/>
        <p:nvPr/>
      </p:nvGrpSpPr>
      <p:grpSpPr>
        <a:xfrm>
          <a:off x="0" y="0"/>
          <a:ext cx="0" cy="0"/>
          <a:chOff x="0" y="0"/>
          <a:chExt cx="0" cy="0"/>
        </a:xfrm>
      </p:grpSpPr>
      <p:sp>
        <p:nvSpPr>
          <p:cNvPr id="14" name="Nr 4">
            <a:extLst>
              <a:ext uri="{FF2B5EF4-FFF2-40B4-BE49-F238E27FC236}">
                <a16:creationId xmlns:a16="http://schemas.microsoft.com/office/drawing/2014/main" id="{0516221F-1922-0805-EE14-583CF94FB88D}"/>
              </a:ext>
            </a:extLst>
          </p:cNvPr>
          <p:cNvSpPr>
            <a:spLocks noGrp="1"/>
          </p:cNvSpPr>
          <p:nvPr>
            <p:ph type="body" sz="quarter" idx="17" hasCustomPrompt="1"/>
          </p:nvPr>
        </p:nvSpPr>
        <p:spPr>
          <a:xfrm>
            <a:off x="9084163" y="2285443"/>
            <a:ext cx="2376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3" name="Nr 3">
            <a:extLst>
              <a:ext uri="{FF2B5EF4-FFF2-40B4-BE49-F238E27FC236}">
                <a16:creationId xmlns:a16="http://schemas.microsoft.com/office/drawing/2014/main" id="{2B434383-9B72-E0E6-EB12-4A96B36EC3CA}"/>
              </a:ext>
            </a:extLst>
          </p:cNvPr>
          <p:cNvSpPr>
            <a:spLocks noGrp="1"/>
          </p:cNvSpPr>
          <p:nvPr>
            <p:ph type="body" sz="quarter" idx="16" hasCustomPrompt="1"/>
          </p:nvPr>
        </p:nvSpPr>
        <p:spPr>
          <a:xfrm>
            <a:off x="6296216" y="2285443"/>
            <a:ext cx="2376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2" name="Nr 2">
            <a:extLst>
              <a:ext uri="{FF2B5EF4-FFF2-40B4-BE49-F238E27FC236}">
                <a16:creationId xmlns:a16="http://schemas.microsoft.com/office/drawing/2014/main" id="{B16B8D7F-16FF-CAE9-91FD-5690BCD91D4D}"/>
              </a:ext>
            </a:extLst>
          </p:cNvPr>
          <p:cNvSpPr>
            <a:spLocks noGrp="1"/>
          </p:cNvSpPr>
          <p:nvPr>
            <p:ph type="body" sz="quarter" idx="15" hasCustomPrompt="1"/>
          </p:nvPr>
        </p:nvSpPr>
        <p:spPr>
          <a:xfrm>
            <a:off x="3515946" y="2285443"/>
            <a:ext cx="2376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1" name="Nr 1">
            <a:extLst>
              <a:ext uri="{FF2B5EF4-FFF2-40B4-BE49-F238E27FC236}">
                <a16:creationId xmlns:a16="http://schemas.microsoft.com/office/drawing/2014/main" id="{B71674FE-125C-8B7A-5959-111BE714313F}"/>
              </a:ext>
            </a:extLst>
          </p:cNvPr>
          <p:cNvSpPr>
            <a:spLocks noGrp="1"/>
          </p:cNvSpPr>
          <p:nvPr>
            <p:ph type="body" sz="quarter" idx="14" hasCustomPrompt="1"/>
          </p:nvPr>
        </p:nvSpPr>
        <p:spPr>
          <a:xfrm>
            <a:off x="731838" y="2285443"/>
            <a:ext cx="2376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6" name="Text Placeholder 4">
            <a:extLst>
              <a:ext uri="{FF2B5EF4-FFF2-40B4-BE49-F238E27FC236}">
                <a16:creationId xmlns:a16="http://schemas.microsoft.com/office/drawing/2014/main" id="{6C3FC8B3-D13D-23FC-0F74-7305FF6320A9}"/>
              </a:ext>
            </a:extLst>
          </p:cNvPr>
          <p:cNvSpPr>
            <a:spLocks noGrp="1"/>
          </p:cNvSpPr>
          <p:nvPr>
            <p:ph type="body" sz="quarter" idx="13" hasCustomPrompt="1"/>
          </p:nvPr>
        </p:nvSpPr>
        <p:spPr>
          <a:xfrm>
            <a:off x="9084163" y="3429000"/>
            <a:ext cx="2376000" cy="2700338"/>
          </a:xfrm>
          <a:prstGeom prst="rect">
            <a:avLst/>
          </a:prstGeom>
        </p:spPr>
        <p:txBody>
          <a:bodyPr lIns="0" tIns="0" rIns="0" bIns="0"/>
          <a:lstStyle>
            <a:lvl1pPr>
              <a:lnSpc>
                <a:spcPct val="100000"/>
              </a:lnSpc>
              <a:spcBef>
                <a:spcPts val="0"/>
              </a:spcBef>
              <a:spcAft>
                <a:spcPts val="800"/>
              </a:spcAft>
              <a:defRPr sz="1600">
                <a:solidFill>
                  <a:schemeClr val="tx1"/>
                </a:solidFill>
              </a:defRPr>
            </a:lvl1pPr>
          </a:lstStyle>
          <a:p>
            <a:pPr lvl="0"/>
            <a:r>
              <a:rPr lang="en-US"/>
              <a:t>Click to edit text</a:t>
            </a:r>
          </a:p>
        </p:txBody>
      </p:sp>
      <p:sp>
        <p:nvSpPr>
          <p:cNvPr id="5" name="Text Placeholder 3">
            <a:extLst>
              <a:ext uri="{FF2B5EF4-FFF2-40B4-BE49-F238E27FC236}">
                <a16:creationId xmlns:a16="http://schemas.microsoft.com/office/drawing/2014/main" id="{6418CF61-34D8-7DB6-38CF-601E6E5233BC}"/>
              </a:ext>
            </a:extLst>
          </p:cNvPr>
          <p:cNvSpPr>
            <a:spLocks noGrp="1"/>
          </p:cNvSpPr>
          <p:nvPr>
            <p:ph type="body" sz="quarter" idx="12" hasCustomPrompt="1"/>
          </p:nvPr>
        </p:nvSpPr>
        <p:spPr>
          <a:xfrm>
            <a:off x="6300054" y="3429000"/>
            <a:ext cx="2376000" cy="2700338"/>
          </a:xfrm>
          <a:prstGeom prst="rect">
            <a:avLst/>
          </a:prstGeom>
        </p:spPr>
        <p:txBody>
          <a:bodyPr lIns="0" tIns="0" rIns="0" bIns="0"/>
          <a:lstStyle>
            <a:lvl1pPr>
              <a:lnSpc>
                <a:spcPct val="100000"/>
              </a:lnSpc>
              <a:spcBef>
                <a:spcPts val="0"/>
              </a:spcBef>
              <a:spcAft>
                <a:spcPts val="800"/>
              </a:spcAft>
              <a:defRPr sz="1600">
                <a:solidFill>
                  <a:schemeClr val="tx1"/>
                </a:solidFill>
              </a:defRPr>
            </a:lvl1pPr>
          </a:lstStyle>
          <a:p>
            <a:pPr lvl="0"/>
            <a:r>
              <a:rPr lang="en-US"/>
              <a:t>Click to edit text</a:t>
            </a:r>
          </a:p>
        </p:txBody>
      </p:sp>
      <p:sp>
        <p:nvSpPr>
          <p:cNvPr id="7" name="Text Placeholder 2">
            <a:extLst>
              <a:ext uri="{FF2B5EF4-FFF2-40B4-BE49-F238E27FC236}">
                <a16:creationId xmlns:a16="http://schemas.microsoft.com/office/drawing/2014/main" id="{3A5879D5-AC11-9F55-BF98-72B0ED5B7CB9}"/>
              </a:ext>
            </a:extLst>
          </p:cNvPr>
          <p:cNvSpPr>
            <a:spLocks noGrp="1"/>
          </p:cNvSpPr>
          <p:nvPr>
            <p:ph type="body" sz="quarter" idx="11" hasCustomPrompt="1"/>
          </p:nvPr>
        </p:nvSpPr>
        <p:spPr>
          <a:xfrm>
            <a:off x="3515946" y="3429000"/>
            <a:ext cx="2376000" cy="2700338"/>
          </a:xfrm>
          <a:prstGeom prst="rect">
            <a:avLst/>
          </a:prstGeom>
        </p:spPr>
        <p:txBody>
          <a:bodyPr lIns="0" tIns="0" rIns="0" bIns="0"/>
          <a:lstStyle>
            <a:lvl1pPr>
              <a:lnSpc>
                <a:spcPct val="100000"/>
              </a:lnSpc>
              <a:spcBef>
                <a:spcPts val="0"/>
              </a:spcBef>
              <a:spcAft>
                <a:spcPts val="800"/>
              </a:spcAft>
              <a:defRPr sz="1600">
                <a:solidFill>
                  <a:schemeClr val="tx1"/>
                </a:solidFill>
              </a:defRPr>
            </a:lvl1pPr>
          </a:lstStyle>
          <a:p>
            <a:pPr lvl="0"/>
            <a:r>
              <a:rPr lang="en-US"/>
              <a:t>Click to edit text</a:t>
            </a:r>
          </a:p>
        </p:txBody>
      </p:sp>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838" y="3429000"/>
            <a:ext cx="2376000" cy="2700338"/>
          </a:xfrm>
          <a:prstGeom prst="rect">
            <a:avLst/>
          </a:prstGeom>
        </p:spPr>
        <p:txBody>
          <a:bodyPr lIns="0" tIns="0" rIns="0" bIns="0"/>
          <a:lstStyle>
            <a:lvl1pPr>
              <a:lnSpc>
                <a:spcPct val="100000"/>
              </a:lnSpc>
              <a:spcBef>
                <a:spcPts val="0"/>
              </a:spcBef>
              <a:spcAft>
                <a:spcPts val="800"/>
              </a:spcAft>
              <a:defRPr sz="1800">
                <a:solidFill>
                  <a:schemeClr val="tx1"/>
                </a:solidFill>
              </a:defRPr>
            </a:lvl1pPr>
          </a:lstStyle>
          <a:p>
            <a:pPr lvl="0"/>
            <a:r>
              <a:rPr lang="en-US"/>
              <a:t>Click to edit text</a:t>
            </a:r>
          </a:p>
        </p:txBody>
      </p:sp>
      <p:sp>
        <p:nvSpPr>
          <p:cNvPr id="2" name="Title 1">
            <a:extLst>
              <a:ext uri="{FF2B5EF4-FFF2-40B4-BE49-F238E27FC236}">
                <a16:creationId xmlns:a16="http://schemas.microsoft.com/office/drawing/2014/main" id="{01407907-BEC4-EF46-3529-39E1DD04C623}"/>
              </a:ext>
            </a:extLst>
          </p:cNvPr>
          <p:cNvSpPr>
            <a:spLocks noGrp="1"/>
          </p:cNvSpPr>
          <p:nvPr>
            <p:ph type="ctrTitle" hasCustomPrompt="1"/>
          </p:nvPr>
        </p:nvSpPr>
        <p:spPr>
          <a:xfrm>
            <a:off x="731838" y="728655"/>
            <a:ext cx="7488973"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3" name="Footer Placeholder 2">
            <a:extLst>
              <a:ext uri="{FF2B5EF4-FFF2-40B4-BE49-F238E27FC236}">
                <a16:creationId xmlns:a16="http://schemas.microsoft.com/office/drawing/2014/main" id="{230E20FB-48EF-B186-9E6C-6DAAD07158A6}"/>
              </a:ext>
            </a:extLst>
          </p:cNvPr>
          <p:cNvSpPr>
            <a:spLocks noGrp="1"/>
          </p:cNvSpPr>
          <p:nvPr>
            <p:ph type="ftr" sz="quarter" idx="18"/>
          </p:nvPr>
        </p:nvSpPr>
        <p:spPr/>
        <p:txBody>
          <a:bodyPr/>
          <a:lstStyle/>
          <a:p>
            <a:r>
              <a:rPr lang="en-EE">
                <a:solidFill>
                  <a:schemeClr val="accent6"/>
                </a:solidFill>
              </a:rPr>
              <a:t>/</a:t>
            </a:r>
          </a:p>
        </p:txBody>
      </p:sp>
      <p:sp>
        <p:nvSpPr>
          <p:cNvPr id="8" name="Slide Number Placeholder 7">
            <a:extLst>
              <a:ext uri="{FF2B5EF4-FFF2-40B4-BE49-F238E27FC236}">
                <a16:creationId xmlns:a16="http://schemas.microsoft.com/office/drawing/2014/main" id="{51420099-3FA6-1CD8-95A2-F304FC22025E}"/>
              </a:ext>
            </a:extLst>
          </p:cNvPr>
          <p:cNvSpPr>
            <a:spLocks noGrp="1"/>
          </p:cNvSpPr>
          <p:nvPr>
            <p:ph type="sldNum" sz="quarter" idx="19"/>
          </p:nvPr>
        </p:nvSpPr>
        <p:spPr/>
        <p:txBody>
          <a:bodyPr/>
          <a:lstStyle/>
          <a:p>
            <a:pPr algn="r"/>
            <a:fld id="{28FA4C11-4304-4C40-A414-42364C1C2A6E}" type="slidenum">
              <a:rPr lang="en-EE" smtClean="0"/>
              <a:pPr algn="r"/>
              <a:t>‹#›</a:t>
            </a:fld>
            <a:endParaRPr lang="en-EE"/>
          </a:p>
        </p:txBody>
      </p:sp>
    </p:spTree>
    <p:extLst>
      <p:ext uri="{BB962C8B-B14F-4D97-AF65-F5344CB8AC3E}">
        <p14:creationId xmlns:p14="http://schemas.microsoft.com/office/powerpoint/2010/main" val="38027413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cts, 6 columns">
    <p:bg>
      <p:bgPr>
        <a:solidFill>
          <a:schemeClr val="bg2"/>
        </a:solidFill>
        <a:effectLst/>
      </p:bgPr>
    </p:bg>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418CF61-34D8-7DB6-38CF-601E6E5233BC}"/>
              </a:ext>
            </a:extLst>
          </p:cNvPr>
          <p:cNvSpPr>
            <a:spLocks noGrp="1"/>
          </p:cNvSpPr>
          <p:nvPr>
            <p:ph type="body" sz="quarter" idx="12" hasCustomPrompt="1"/>
          </p:nvPr>
        </p:nvSpPr>
        <p:spPr>
          <a:xfrm>
            <a:off x="8364158" y="2758353"/>
            <a:ext cx="3096000" cy="1152000"/>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7" name="Text Placeholder 2">
            <a:extLst>
              <a:ext uri="{FF2B5EF4-FFF2-40B4-BE49-F238E27FC236}">
                <a16:creationId xmlns:a16="http://schemas.microsoft.com/office/drawing/2014/main" id="{3A5879D5-AC11-9F55-BF98-72B0ED5B7CB9}"/>
              </a:ext>
            </a:extLst>
          </p:cNvPr>
          <p:cNvSpPr>
            <a:spLocks noGrp="1"/>
          </p:cNvSpPr>
          <p:nvPr>
            <p:ph type="body" sz="quarter" idx="11" hasCustomPrompt="1"/>
          </p:nvPr>
        </p:nvSpPr>
        <p:spPr>
          <a:xfrm>
            <a:off x="4565997" y="2752195"/>
            <a:ext cx="3096000" cy="1152000"/>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4" name="Text Placeholder 1">
            <a:extLst>
              <a:ext uri="{FF2B5EF4-FFF2-40B4-BE49-F238E27FC236}">
                <a16:creationId xmlns:a16="http://schemas.microsoft.com/office/drawing/2014/main" id="{BBAFE537-434E-59FD-642E-728FD9838061}"/>
              </a:ext>
            </a:extLst>
          </p:cNvPr>
          <p:cNvSpPr>
            <a:spLocks noGrp="1"/>
          </p:cNvSpPr>
          <p:nvPr>
            <p:ph type="body" sz="quarter" idx="10" hasCustomPrompt="1"/>
          </p:nvPr>
        </p:nvSpPr>
        <p:spPr>
          <a:xfrm>
            <a:off x="731347" y="2758353"/>
            <a:ext cx="3060000" cy="1152000"/>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6" name="Title 1">
            <a:extLst>
              <a:ext uri="{FF2B5EF4-FFF2-40B4-BE49-F238E27FC236}">
                <a16:creationId xmlns:a16="http://schemas.microsoft.com/office/drawing/2014/main" id="{6831CAAA-2509-6099-74EB-839101BE7019}"/>
              </a:ext>
            </a:extLst>
          </p:cNvPr>
          <p:cNvSpPr>
            <a:spLocks noGrp="1"/>
          </p:cNvSpPr>
          <p:nvPr>
            <p:ph type="ctrTitle" hasCustomPrompt="1"/>
          </p:nvPr>
        </p:nvSpPr>
        <p:spPr>
          <a:xfrm>
            <a:off x="731347" y="728663"/>
            <a:ext cx="7420850" cy="492443"/>
          </a:xfrm>
        </p:spPr>
        <p:txBody>
          <a:bodyPr wrap="square"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2" name="Nr 3">
            <a:extLst>
              <a:ext uri="{FF2B5EF4-FFF2-40B4-BE49-F238E27FC236}">
                <a16:creationId xmlns:a16="http://schemas.microsoft.com/office/drawing/2014/main" id="{CE718B3E-E0E8-B853-010A-52E072B590D8}"/>
              </a:ext>
            </a:extLst>
          </p:cNvPr>
          <p:cNvSpPr>
            <a:spLocks noGrp="1"/>
          </p:cNvSpPr>
          <p:nvPr>
            <p:ph type="body" sz="quarter" idx="16" hasCustomPrompt="1"/>
          </p:nvPr>
        </p:nvSpPr>
        <p:spPr>
          <a:xfrm>
            <a:off x="8364158" y="1720860"/>
            <a:ext cx="3095999"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3" name="Nr 2">
            <a:extLst>
              <a:ext uri="{FF2B5EF4-FFF2-40B4-BE49-F238E27FC236}">
                <a16:creationId xmlns:a16="http://schemas.microsoft.com/office/drawing/2014/main" id="{D1EBBBA4-AE70-3026-6A9E-AC89704F10B4}"/>
              </a:ext>
            </a:extLst>
          </p:cNvPr>
          <p:cNvSpPr>
            <a:spLocks noGrp="1"/>
          </p:cNvSpPr>
          <p:nvPr>
            <p:ph type="body" sz="quarter" idx="15" hasCustomPrompt="1"/>
          </p:nvPr>
        </p:nvSpPr>
        <p:spPr>
          <a:xfrm>
            <a:off x="4565997" y="1720859"/>
            <a:ext cx="3095999"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8" name="Nr 1">
            <a:extLst>
              <a:ext uri="{FF2B5EF4-FFF2-40B4-BE49-F238E27FC236}">
                <a16:creationId xmlns:a16="http://schemas.microsoft.com/office/drawing/2014/main" id="{394EEEB7-CC21-AF2C-14B9-A6F0121E3CCB}"/>
              </a:ext>
            </a:extLst>
          </p:cNvPr>
          <p:cNvSpPr>
            <a:spLocks noGrp="1"/>
          </p:cNvSpPr>
          <p:nvPr>
            <p:ph type="body" sz="quarter" idx="14" hasCustomPrompt="1"/>
          </p:nvPr>
        </p:nvSpPr>
        <p:spPr>
          <a:xfrm>
            <a:off x="731347" y="1720860"/>
            <a:ext cx="3060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9" name="Text Placeholder 3">
            <a:extLst>
              <a:ext uri="{FF2B5EF4-FFF2-40B4-BE49-F238E27FC236}">
                <a16:creationId xmlns:a16="http://schemas.microsoft.com/office/drawing/2014/main" id="{92972E75-565D-3905-9F7D-F2465AC63178}"/>
              </a:ext>
            </a:extLst>
          </p:cNvPr>
          <p:cNvSpPr>
            <a:spLocks noGrp="1"/>
          </p:cNvSpPr>
          <p:nvPr>
            <p:ph type="body" sz="quarter" idx="17" hasCustomPrompt="1"/>
          </p:nvPr>
        </p:nvSpPr>
        <p:spPr>
          <a:xfrm>
            <a:off x="8364158" y="4977338"/>
            <a:ext cx="3096000" cy="1152000"/>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10" name="Text Placeholder 2">
            <a:extLst>
              <a:ext uri="{FF2B5EF4-FFF2-40B4-BE49-F238E27FC236}">
                <a16:creationId xmlns:a16="http://schemas.microsoft.com/office/drawing/2014/main" id="{AE5BCDF6-167B-5D04-F7DC-8699E0224A45}"/>
              </a:ext>
            </a:extLst>
          </p:cNvPr>
          <p:cNvSpPr>
            <a:spLocks noGrp="1"/>
          </p:cNvSpPr>
          <p:nvPr>
            <p:ph type="body" sz="quarter" idx="18"/>
          </p:nvPr>
        </p:nvSpPr>
        <p:spPr>
          <a:xfrm>
            <a:off x="4565997" y="4958866"/>
            <a:ext cx="3096000" cy="1152000"/>
          </a:xfrm>
          <a:prstGeom prst="rect">
            <a:avLst/>
          </a:prstGeom>
        </p:spPr>
        <p:txBody>
          <a:bodyPr lIns="0" tIns="0" rIns="0" bIns="0"/>
          <a:lstStyle>
            <a:lvl1pPr algn="l">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p:txBody>
      </p:sp>
      <p:sp>
        <p:nvSpPr>
          <p:cNvPr id="12" name="Nr 3">
            <a:extLst>
              <a:ext uri="{FF2B5EF4-FFF2-40B4-BE49-F238E27FC236}">
                <a16:creationId xmlns:a16="http://schemas.microsoft.com/office/drawing/2014/main" id="{8A8F8D6B-B5CB-840B-D714-81ECE2350EC2}"/>
              </a:ext>
            </a:extLst>
          </p:cNvPr>
          <p:cNvSpPr>
            <a:spLocks noGrp="1"/>
          </p:cNvSpPr>
          <p:nvPr>
            <p:ph type="body" sz="quarter" idx="20" hasCustomPrompt="1"/>
          </p:nvPr>
        </p:nvSpPr>
        <p:spPr>
          <a:xfrm>
            <a:off x="8364158" y="3939846"/>
            <a:ext cx="3095999"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3" name="Nr 2">
            <a:extLst>
              <a:ext uri="{FF2B5EF4-FFF2-40B4-BE49-F238E27FC236}">
                <a16:creationId xmlns:a16="http://schemas.microsoft.com/office/drawing/2014/main" id="{BCD1B5BD-B245-EC19-7B01-3A8BB3A873CA}"/>
              </a:ext>
            </a:extLst>
          </p:cNvPr>
          <p:cNvSpPr>
            <a:spLocks noGrp="1"/>
          </p:cNvSpPr>
          <p:nvPr>
            <p:ph type="body" sz="quarter" idx="21" hasCustomPrompt="1"/>
          </p:nvPr>
        </p:nvSpPr>
        <p:spPr>
          <a:xfrm>
            <a:off x="4565997" y="3927531"/>
            <a:ext cx="3095999"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6" name="Text Placeholder 1">
            <a:extLst>
              <a:ext uri="{FF2B5EF4-FFF2-40B4-BE49-F238E27FC236}">
                <a16:creationId xmlns:a16="http://schemas.microsoft.com/office/drawing/2014/main" id="{7D383B9F-8C9B-CDD8-2BAD-EB8025A5E5AF}"/>
              </a:ext>
            </a:extLst>
          </p:cNvPr>
          <p:cNvSpPr>
            <a:spLocks noGrp="1"/>
          </p:cNvSpPr>
          <p:nvPr>
            <p:ph type="body" sz="quarter" idx="22" hasCustomPrompt="1"/>
          </p:nvPr>
        </p:nvSpPr>
        <p:spPr>
          <a:xfrm>
            <a:off x="731347" y="4977338"/>
            <a:ext cx="3060000" cy="1152000"/>
          </a:xfrm>
          <a:prstGeom prst="rect">
            <a:avLst/>
          </a:prstGeom>
        </p:spPr>
        <p:txBody>
          <a:bodyPr lIns="0" tIns="0" rIns="0" bIns="0"/>
          <a:lstStyle>
            <a:lvl1pPr>
              <a:lnSpc>
                <a:spcPct val="100000"/>
              </a:lnSpc>
              <a:spcBef>
                <a:spcPts val="0"/>
              </a:spcBef>
              <a:spcAft>
                <a:spcPts val="800"/>
              </a:spcAft>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text</a:t>
            </a:r>
          </a:p>
        </p:txBody>
      </p:sp>
      <p:sp>
        <p:nvSpPr>
          <p:cNvPr id="18" name="Nr 1">
            <a:extLst>
              <a:ext uri="{FF2B5EF4-FFF2-40B4-BE49-F238E27FC236}">
                <a16:creationId xmlns:a16="http://schemas.microsoft.com/office/drawing/2014/main" id="{184B3D0C-391D-B6D4-7580-2D61CC4D681D}"/>
              </a:ext>
            </a:extLst>
          </p:cNvPr>
          <p:cNvSpPr>
            <a:spLocks noGrp="1"/>
          </p:cNvSpPr>
          <p:nvPr>
            <p:ph type="body" sz="quarter" idx="23" hasCustomPrompt="1"/>
          </p:nvPr>
        </p:nvSpPr>
        <p:spPr>
          <a:xfrm>
            <a:off x="731347" y="3939846"/>
            <a:ext cx="3060000" cy="1008000"/>
          </a:xfrm>
          <a:prstGeom prst="rect">
            <a:avLst/>
          </a:prstGeom>
        </p:spPr>
        <p:txBody>
          <a:bodyPr lIns="0" tIns="0" rIns="0" bIns="0" anchor="b"/>
          <a:lstStyle>
            <a:lvl1pPr>
              <a:lnSpc>
                <a:spcPct val="100000"/>
              </a:lnSpc>
              <a:defRPr sz="6400">
                <a:solidFill>
                  <a:schemeClr val="tx1"/>
                </a:solidFill>
                <a:latin typeface="+mj-lt"/>
              </a:defRPr>
            </a:lvl1pPr>
          </a:lstStyle>
          <a:p>
            <a:pPr lvl="0"/>
            <a:r>
              <a:rPr lang="en-US"/>
              <a:t>#1</a:t>
            </a:r>
            <a:endParaRPr lang="en-EE"/>
          </a:p>
        </p:txBody>
      </p:sp>
      <p:sp>
        <p:nvSpPr>
          <p:cNvPr id="19" name="Slide Number Placeholder 18">
            <a:extLst>
              <a:ext uri="{FF2B5EF4-FFF2-40B4-BE49-F238E27FC236}">
                <a16:creationId xmlns:a16="http://schemas.microsoft.com/office/drawing/2014/main" id="{EE15D65A-F6E4-2CC7-149E-E34F53A26FD5}"/>
              </a:ext>
            </a:extLst>
          </p:cNvPr>
          <p:cNvSpPr>
            <a:spLocks noGrp="1"/>
          </p:cNvSpPr>
          <p:nvPr>
            <p:ph type="sldNum" sz="quarter" idx="25"/>
          </p:nvPr>
        </p:nvSpPr>
        <p:spPr/>
        <p:txBody>
          <a:bodyPr/>
          <a:lstStyle/>
          <a:p>
            <a:pPr algn="r"/>
            <a:fld id="{28FA4C11-4304-4C40-A414-42364C1C2A6E}" type="slidenum">
              <a:rPr lang="en-EE" smtClean="0"/>
              <a:pPr algn="r"/>
              <a:t>‹#›</a:t>
            </a:fld>
            <a:endParaRPr lang="en-EE"/>
          </a:p>
        </p:txBody>
      </p:sp>
      <p:sp>
        <p:nvSpPr>
          <p:cNvPr id="11" name="Footer Placeholder 10">
            <a:extLst>
              <a:ext uri="{FF2B5EF4-FFF2-40B4-BE49-F238E27FC236}">
                <a16:creationId xmlns:a16="http://schemas.microsoft.com/office/drawing/2014/main" id="{302ED778-1E2A-26DC-C0C1-8098D004439A}"/>
              </a:ext>
            </a:extLst>
          </p:cNvPr>
          <p:cNvSpPr>
            <a:spLocks noGrp="1"/>
          </p:cNvSpPr>
          <p:nvPr>
            <p:ph type="ftr" sz="quarter" idx="26"/>
          </p:nvPr>
        </p:nvSpPr>
        <p:spPr/>
        <p:txBody>
          <a:bodyPr/>
          <a:lstStyle/>
          <a:p>
            <a:r>
              <a:rPr lang="en-EE">
                <a:solidFill>
                  <a:schemeClr val="accent6"/>
                </a:solidFill>
              </a:rPr>
              <a:t>/</a:t>
            </a:r>
          </a:p>
        </p:txBody>
      </p:sp>
    </p:spTree>
    <p:extLst>
      <p:ext uri="{BB962C8B-B14F-4D97-AF65-F5344CB8AC3E}">
        <p14:creationId xmlns:p14="http://schemas.microsoft.com/office/powerpoint/2010/main" val="3436770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reestyle, light">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B7D17C2-4570-9310-D31C-1FA1EC524C5F}"/>
              </a:ext>
            </a:extLst>
          </p:cNvPr>
          <p:cNvSpPr>
            <a:spLocks noGrp="1"/>
          </p:cNvSpPr>
          <p:nvPr>
            <p:ph type="ctrTitle" hasCustomPrompt="1"/>
          </p:nvPr>
        </p:nvSpPr>
        <p:spPr>
          <a:xfrm>
            <a:off x="731838" y="756038"/>
            <a:ext cx="7537612" cy="492443"/>
          </a:xfrm>
        </p:spPr>
        <p:txBody>
          <a:bodyPr anchor="t">
            <a:spAutoFit/>
          </a:bodyPr>
          <a:lstStyle>
            <a:lvl1pPr algn="l">
              <a:lnSpc>
                <a:spcPct val="100000"/>
              </a:lnSpc>
              <a:defRPr sz="3200" b="0">
                <a:solidFill>
                  <a:schemeClr val="tx1"/>
                </a:solidFill>
                <a:latin typeface="+mn-lt"/>
              </a:defRPr>
            </a:lvl1pPr>
          </a:lstStyle>
          <a:p>
            <a:r>
              <a:rPr lang="en-US"/>
              <a:t>Click to add slide title</a:t>
            </a:r>
            <a:endParaRPr lang="et-EE"/>
          </a:p>
        </p:txBody>
      </p:sp>
      <p:sp>
        <p:nvSpPr>
          <p:cNvPr id="7" name="Slide Number Placeholder 6">
            <a:extLst>
              <a:ext uri="{FF2B5EF4-FFF2-40B4-BE49-F238E27FC236}">
                <a16:creationId xmlns:a16="http://schemas.microsoft.com/office/drawing/2014/main" id="{1AB2147A-C47C-928B-8BB9-66B74177CF09}"/>
              </a:ext>
            </a:extLst>
          </p:cNvPr>
          <p:cNvSpPr>
            <a:spLocks noGrp="1"/>
          </p:cNvSpPr>
          <p:nvPr>
            <p:ph type="sldNum" sz="quarter" idx="11"/>
          </p:nvPr>
        </p:nvSpPr>
        <p:spPr/>
        <p:txBody>
          <a:bodyPr/>
          <a:lstStyle/>
          <a:p>
            <a:pPr algn="r"/>
            <a:fld id="{28FA4C11-4304-4C40-A414-42364C1C2A6E}" type="slidenum">
              <a:rPr lang="en-EE" smtClean="0"/>
              <a:pPr algn="r"/>
              <a:t>‹#›</a:t>
            </a:fld>
            <a:endParaRPr lang="en-EE"/>
          </a:p>
        </p:txBody>
      </p:sp>
      <p:sp>
        <p:nvSpPr>
          <p:cNvPr id="2" name="Footer Placeholder 1">
            <a:extLst>
              <a:ext uri="{FF2B5EF4-FFF2-40B4-BE49-F238E27FC236}">
                <a16:creationId xmlns:a16="http://schemas.microsoft.com/office/drawing/2014/main" id="{16B4D676-FDA4-EDE4-8034-1DC4C73183D6}"/>
              </a:ext>
            </a:extLst>
          </p:cNvPr>
          <p:cNvSpPr>
            <a:spLocks noGrp="1"/>
          </p:cNvSpPr>
          <p:nvPr>
            <p:ph type="ftr" sz="quarter" idx="12"/>
          </p:nvPr>
        </p:nvSpPr>
        <p:spPr/>
        <p:txBody>
          <a:bodyPr/>
          <a:lstStyle/>
          <a:p>
            <a:r>
              <a:rPr lang="en-EE">
                <a:solidFill>
                  <a:schemeClr val="accent6"/>
                </a:solidFill>
              </a:rPr>
              <a:t>/</a:t>
            </a:r>
          </a:p>
        </p:txBody>
      </p:sp>
    </p:spTree>
    <p:extLst>
      <p:ext uri="{BB962C8B-B14F-4D97-AF65-F5344CB8AC3E}">
        <p14:creationId xmlns:p14="http://schemas.microsoft.com/office/powerpoint/2010/main" val="1300924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reestyle,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E067-4EDE-50C2-4BE5-7D28C8626F41}"/>
              </a:ext>
            </a:extLst>
          </p:cNvPr>
          <p:cNvSpPr>
            <a:spLocks noGrp="1"/>
          </p:cNvSpPr>
          <p:nvPr>
            <p:ph type="ctrTitle" hasCustomPrompt="1"/>
          </p:nvPr>
        </p:nvSpPr>
        <p:spPr>
          <a:xfrm>
            <a:off x="731838" y="756038"/>
            <a:ext cx="7537612" cy="492443"/>
          </a:xfrm>
        </p:spPr>
        <p:txBody>
          <a:bodyPr anchor="t">
            <a:spAutoFit/>
          </a:bodyPr>
          <a:lstStyle>
            <a:lvl1pPr algn="l">
              <a:lnSpc>
                <a:spcPct val="100000"/>
              </a:lnSpc>
              <a:defRPr sz="3200" b="0">
                <a:solidFill>
                  <a:schemeClr val="bg1"/>
                </a:solidFill>
                <a:latin typeface="+mn-lt"/>
              </a:defRPr>
            </a:lvl1pPr>
          </a:lstStyle>
          <a:p>
            <a:r>
              <a:rPr lang="en-US"/>
              <a:t>Click to add slide title</a:t>
            </a:r>
            <a:endParaRPr lang="et-EE"/>
          </a:p>
        </p:txBody>
      </p:sp>
      <p:sp>
        <p:nvSpPr>
          <p:cNvPr id="7" name="Slide Number Placeholder 6">
            <a:extLst>
              <a:ext uri="{FF2B5EF4-FFF2-40B4-BE49-F238E27FC236}">
                <a16:creationId xmlns:a16="http://schemas.microsoft.com/office/drawing/2014/main" id="{5DF6E8D6-BFEC-C4A6-2188-483A6FCE733E}"/>
              </a:ext>
            </a:extLst>
          </p:cNvPr>
          <p:cNvSpPr>
            <a:spLocks noGrp="1"/>
          </p:cNvSpPr>
          <p:nvPr>
            <p:ph type="sldNum" sz="quarter" idx="11"/>
          </p:nvPr>
        </p:nvSpPr>
        <p:spPr/>
        <p:txBody>
          <a:bodyPr/>
          <a:lstStyle/>
          <a:p>
            <a:pPr algn="r"/>
            <a:fld id="{28FA4C11-4304-4C40-A414-42364C1C2A6E}" type="slidenum">
              <a:rPr lang="en-EE" smtClean="0"/>
              <a:pPr algn="r"/>
              <a:t>‹#›</a:t>
            </a:fld>
            <a:endParaRPr lang="en-EE"/>
          </a:p>
        </p:txBody>
      </p:sp>
      <p:sp>
        <p:nvSpPr>
          <p:cNvPr id="3" name="Footer Placeholder 2">
            <a:extLst>
              <a:ext uri="{FF2B5EF4-FFF2-40B4-BE49-F238E27FC236}">
                <a16:creationId xmlns:a16="http://schemas.microsoft.com/office/drawing/2014/main" id="{1099DCE1-03E0-8996-B2BC-4DAAB79367F1}"/>
              </a:ext>
            </a:extLst>
          </p:cNvPr>
          <p:cNvSpPr>
            <a:spLocks noGrp="1"/>
          </p:cNvSpPr>
          <p:nvPr>
            <p:ph type="ftr" sz="quarter" idx="12"/>
          </p:nvPr>
        </p:nvSpPr>
        <p:spPr/>
        <p:txBody>
          <a:bodyPr/>
          <a:lstStyle/>
          <a:p>
            <a:r>
              <a:rPr lang="en-EE">
                <a:solidFill>
                  <a:schemeClr val="accent6"/>
                </a:solidFill>
              </a:rPr>
              <a:t>/</a:t>
            </a:r>
          </a:p>
        </p:txBody>
      </p:sp>
    </p:spTree>
    <p:extLst>
      <p:ext uri="{BB962C8B-B14F-4D97-AF65-F5344CB8AC3E}">
        <p14:creationId xmlns:p14="http://schemas.microsoft.com/office/powerpoint/2010/main" val="574127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and boulder, dark">
    <p:bg>
      <p:bgPr>
        <a:solidFill>
          <a:schemeClr val="bg1"/>
        </a:solidFill>
        <a:effectLst/>
      </p:bgPr>
    </p:bg>
    <p:spTree>
      <p:nvGrpSpPr>
        <p:cNvPr id="1" name=""/>
        <p:cNvGrpSpPr/>
        <p:nvPr/>
      </p:nvGrpSpPr>
      <p:grpSpPr>
        <a:xfrm>
          <a:off x="0" y="0"/>
          <a:ext cx="0" cy="0"/>
          <a:chOff x="0" y="0"/>
          <a:chExt cx="0" cy="0"/>
        </a:xfrm>
      </p:grpSpPr>
      <p:pic>
        <p:nvPicPr>
          <p:cNvPr id="2" name="Võnnukivi">
            <a:extLst>
              <a:ext uri="{FF2B5EF4-FFF2-40B4-BE49-F238E27FC236}">
                <a16:creationId xmlns:a16="http://schemas.microsoft.com/office/drawing/2014/main" id="{EBAE2146-5982-902F-7966-5527162449C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09180" y="-1"/>
            <a:ext cx="6657909" cy="4136571"/>
          </a:xfrm>
          <a:prstGeom prst="rect">
            <a:avLst/>
          </a:prstGeom>
          <a:effectLst>
            <a:softEdge rad="508000"/>
          </a:effectLst>
        </p:spPr>
      </p:pic>
      <p:sp>
        <p:nvSpPr>
          <p:cNvPr id="3" name="Picture Placeholder">
            <a:extLst>
              <a:ext uri="{FF2B5EF4-FFF2-40B4-BE49-F238E27FC236}">
                <a16:creationId xmlns:a16="http://schemas.microsoft.com/office/drawing/2014/main" id="{67E62C9B-9E96-6526-B3FC-2BC5E84F7817}"/>
              </a:ext>
            </a:extLst>
          </p:cNvPr>
          <p:cNvSpPr>
            <a:spLocks noGrp="1"/>
          </p:cNvSpPr>
          <p:nvPr>
            <p:ph type="pic" sz="quarter" idx="12" hasCustomPrompt="1"/>
          </p:nvPr>
        </p:nvSpPr>
        <p:spPr>
          <a:xfrm>
            <a:off x="6130243" y="728663"/>
            <a:ext cx="7262374" cy="5398593"/>
          </a:xfrm>
          <a:custGeom>
            <a:avLst/>
            <a:gdLst>
              <a:gd name="connsiteX0" fmla="*/ 3088785 w 7721600"/>
              <a:gd name="connsiteY0" fmla="*/ 1 h 5739966"/>
              <a:gd name="connsiteX1" fmla="*/ 5019011 w 7721600"/>
              <a:gd name="connsiteY1" fmla="*/ 1 h 5739966"/>
              <a:gd name="connsiteX2" fmla="*/ 5905254 w 7721600"/>
              <a:gd name="connsiteY2" fmla="*/ 174575 h 5739966"/>
              <a:gd name="connsiteX3" fmla="*/ 6656571 w 7721600"/>
              <a:gd name="connsiteY3" fmla="*/ 672108 h 5739966"/>
              <a:gd name="connsiteX4" fmla="*/ 7039922 w 7721600"/>
              <a:gd name="connsiteY4" fmla="*/ 1054864 h 5739966"/>
              <a:gd name="connsiteX5" fmla="*/ 7543742 w 7721600"/>
              <a:gd name="connsiteY5" fmla="*/ 1799520 h 5739966"/>
              <a:gd name="connsiteX6" fmla="*/ 7721600 w 7721600"/>
              <a:gd name="connsiteY6" fmla="*/ 2678598 h 5739966"/>
              <a:gd name="connsiteX7" fmla="*/ 7721600 w 7721600"/>
              <a:gd name="connsiteY7" fmla="*/ 3443399 h 5739966"/>
              <a:gd name="connsiteX8" fmla="*/ 7043173 w 7721600"/>
              <a:gd name="connsiteY8" fmla="*/ 5067054 h 5739966"/>
              <a:gd name="connsiteX9" fmla="*/ 5405178 w 7721600"/>
              <a:gd name="connsiteY9" fmla="*/ 5739966 h 5739966"/>
              <a:gd name="connsiteX10" fmla="*/ 2316410 w 7721600"/>
              <a:gd name="connsiteY10" fmla="*/ 5739966 h 5739966"/>
              <a:gd name="connsiteX11" fmla="*/ 678418 w 7721600"/>
              <a:gd name="connsiteY11" fmla="*/ 5067054 h 5739966"/>
              <a:gd name="connsiteX12" fmla="*/ 0 w 7721600"/>
              <a:gd name="connsiteY12" fmla="*/ 3443399 h 5739966"/>
              <a:gd name="connsiteX13" fmla="*/ 0 w 7721600"/>
              <a:gd name="connsiteY13" fmla="*/ 3061354 h 5739966"/>
              <a:gd name="connsiteX14" fmla="*/ 678839 w 7721600"/>
              <a:gd name="connsiteY14" fmla="*/ 1437624 h 5739966"/>
              <a:gd name="connsiteX15" fmla="*/ 1450503 w 7721600"/>
              <a:gd name="connsiteY15" fmla="*/ 672108 h 5739966"/>
              <a:gd name="connsiteX16" fmla="*/ 3088785 w 7721600"/>
              <a:gd name="connsiteY16" fmla="*/ 1 h 57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1600" h="5739966">
                <a:moveTo>
                  <a:pt x="3088785" y="1"/>
                </a:moveTo>
                <a:lnTo>
                  <a:pt x="5019011" y="1"/>
                </a:lnTo>
                <a:cubicBezTo>
                  <a:pt x="5323115" y="-69"/>
                  <a:pt x="5624286" y="59252"/>
                  <a:pt x="5905254" y="174575"/>
                </a:cubicBezTo>
                <a:cubicBezTo>
                  <a:pt x="6186250" y="289897"/>
                  <a:pt x="6441557" y="458963"/>
                  <a:pt x="6656571" y="672108"/>
                </a:cubicBezTo>
                <a:lnTo>
                  <a:pt x="7039922" y="1054864"/>
                </a:lnTo>
                <a:cubicBezTo>
                  <a:pt x="7255576" y="1267879"/>
                  <a:pt x="7426786" y="1520915"/>
                  <a:pt x="7543742" y="1799520"/>
                </a:cubicBezTo>
                <a:cubicBezTo>
                  <a:pt x="7660699" y="2078124"/>
                  <a:pt x="7721136" y="2376837"/>
                  <a:pt x="7721600" y="2678598"/>
                </a:cubicBezTo>
                <a:lnTo>
                  <a:pt x="7721600" y="3443399"/>
                </a:lnTo>
                <a:cubicBezTo>
                  <a:pt x="7721600" y="4052361"/>
                  <a:pt x="7477586" y="4636387"/>
                  <a:pt x="7043173" y="5067054"/>
                </a:cubicBezTo>
                <a:cubicBezTo>
                  <a:pt x="6608790" y="5497722"/>
                  <a:pt x="6019597" y="5739762"/>
                  <a:pt x="5405178" y="5739966"/>
                </a:cubicBezTo>
                <a:lnTo>
                  <a:pt x="2316410" y="5739966"/>
                </a:lnTo>
                <a:cubicBezTo>
                  <a:pt x="1701995" y="5739762"/>
                  <a:pt x="1112807" y="5497722"/>
                  <a:pt x="678418" y="5067054"/>
                </a:cubicBezTo>
                <a:cubicBezTo>
                  <a:pt x="244026" y="4636387"/>
                  <a:pt x="0" y="4052361"/>
                  <a:pt x="0" y="3443399"/>
                </a:cubicBezTo>
                <a:lnTo>
                  <a:pt x="0" y="3061354"/>
                </a:lnTo>
                <a:cubicBezTo>
                  <a:pt x="168" y="2452323"/>
                  <a:pt x="244340" y="1868283"/>
                  <a:pt x="678839" y="1437624"/>
                </a:cubicBezTo>
                <a:lnTo>
                  <a:pt x="1450503" y="672108"/>
                </a:lnTo>
                <a:cubicBezTo>
                  <a:pt x="1885179" y="241792"/>
                  <a:pt x="2474410" y="58"/>
                  <a:pt x="3088785" y="1"/>
                </a:cubicBezTo>
                <a:close/>
              </a:path>
            </a:pathLst>
          </a:custGeom>
          <a:pattFill prst="pct90">
            <a:fgClr>
              <a:schemeClr val="bg1"/>
            </a:fgClr>
            <a:bgClr>
              <a:schemeClr val="tx1"/>
            </a:bgClr>
          </a:pattFill>
        </p:spPr>
        <p:txBody>
          <a:bodyPr wrap="square" anchor="ctr">
            <a:noAutofit/>
          </a:bodyPr>
          <a:lstStyle>
            <a:lvl1pPr algn="ctr">
              <a:defRPr>
                <a:solidFill>
                  <a:schemeClr val="tx1"/>
                </a:solidFill>
              </a:defRPr>
            </a:lvl1pPr>
          </a:lstStyle>
          <a:p>
            <a:r>
              <a:rPr lang="en-GB"/>
              <a:t> </a:t>
            </a:r>
            <a:endParaRPr lang="et-EE"/>
          </a:p>
        </p:txBody>
      </p:sp>
      <p:pic>
        <p:nvPicPr>
          <p:cNvPr id="5" name="Defence Estonia" hidden="1">
            <a:extLst>
              <a:ext uri="{FF2B5EF4-FFF2-40B4-BE49-F238E27FC236}">
                <a16:creationId xmlns:a16="http://schemas.microsoft.com/office/drawing/2014/main" id="{B60266CE-D801-0E24-F026-680A8639160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9602098" y="-8373"/>
            <a:ext cx="1858065" cy="1728000"/>
          </a:xfrm>
          <a:prstGeom prst="rect">
            <a:avLst/>
          </a:prstGeom>
        </p:spPr>
      </p:pic>
      <p:pic>
        <p:nvPicPr>
          <p:cNvPr id="6" name="Education Estonia" hidden="1">
            <a:extLst>
              <a:ext uri="{FF2B5EF4-FFF2-40B4-BE49-F238E27FC236}">
                <a16:creationId xmlns:a16="http://schemas.microsoft.com/office/drawing/2014/main" id="{2FB829AA-2945-9254-05BB-8AD6FBDEA32E}"/>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tretch>
            <a:fillRect/>
          </a:stretch>
        </p:blipFill>
        <p:spPr>
          <a:xfrm>
            <a:off x="9286228" y="-8373"/>
            <a:ext cx="2173935" cy="1728000"/>
          </a:xfrm>
          <a:prstGeom prst="rect">
            <a:avLst/>
          </a:prstGeom>
        </p:spPr>
      </p:pic>
      <p:pic>
        <p:nvPicPr>
          <p:cNvPr id="7" name="Enter e-Estonia" hidden="1">
            <a:extLst>
              <a:ext uri="{FF2B5EF4-FFF2-40B4-BE49-F238E27FC236}">
                <a16:creationId xmlns:a16="http://schemas.microsoft.com/office/drawing/2014/main" id="{311802C7-5759-B370-D574-04C3F5B1CDE8}"/>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tretch>
            <a:fillRect/>
          </a:stretch>
        </p:blipFill>
        <p:spPr>
          <a:xfrm>
            <a:off x="9397711" y="-8373"/>
            <a:ext cx="2062452" cy="1728000"/>
          </a:xfrm>
          <a:prstGeom prst="rect">
            <a:avLst/>
          </a:prstGeom>
        </p:spPr>
      </p:pic>
      <p:pic>
        <p:nvPicPr>
          <p:cNvPr id="9" name="Industry Estonia" hidden="1">
            <a:extLst>
              <a:ext uri="{FF2B5EF4-FFF2-40B4-BE49-F238E27FC236}">
                <a16:creationId xmlns:a16="http://schemas.microsoft.com/office/drawing/2014/main" id="{C2816BCD-6180-4A21-752C-19BFBFF5EFE8}"/>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6"/>
              </a:ext>
            </a:extLst>
          </a:blip>
          <a:stretch>
            <a:fillRect/>
          </a:stretch>
        </p:blipFill>
        <p:spPr>
          <a:xfrm>
            <a:off x="9602098" y="-8373"/>
            <a:ext cx="1858065" cy="1728000"/>
          </a:xfrm>
          <a:prstGeom prst="rect">
            <a:avLst/>
          </a:prstGeom>
        </p:spPr>
      </p:pic>
      <p:pic>
        <p:nvPicPr>
          <p:cNvPr id="11" name="Invest Estonia" hidden="1">
            <a:extLst>
              <a:ext uri="{FF2B5EF4-FFF2-40B4-BE49-F238E27FC236}">
                <a16:creationId xmlns:a16="http://schemas.microsoft.com/office/drawing/2014/main" id="{B9087E94-205C-9442-D1F7-A4FA622E875F}"/>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7"/>
              </a:ext>
            </a:extLst>
          </a:blip>
          <a:stretch>
            <a:fillRect/>
          </a:stretch>
        </p:blipFill>
        <p:spPr>
          <a:xfrm>
            <a:off x="9732163" y="-8373"/>
            <a:ext cx="1728000" cy="1728000"/>
          </a:xfrm>
          <a:prstGeom prst="rect">
            <a:avLst/>
          </a:prstGeom>
        </p:spPr>
      </p:pic>
      <p:pic>
        <p:nvPicPr>
          <p:cNvPr id="12" name="Research Estonia" hidden="1">
            <a:extLst>
              <a:ext uri="{FF2B5EF4-FFF2-40B4-BE49-F238E27FC236}">
                <a16:creationId xmlns:a16="http://schemas.microsoft.com/office/drawing/2014/main" id="{F3FCDF0E-F9C2-99FB-95A3-43569DC998E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8"/>
              </a:ext>
            </a:extLst>
          </a:blip>
          <a:stretch>
            <a:fillRect/>
          </a:stretch>
        </p:blipFill>
        <p:spPr>
          <a:xfrm>
            <a:off x="9564937" y="-8373"/>
            <a:ext cx="1895226" cy="1728000"/>
          </a:xfrm>
          <a:prstGeom prst="rect">
            <a:avLst/>
          </a:prstGeom>
        </p:spPr>
      </p:pic>
      <p:pic>
        <p:nvPicPr>
          <p:cNvPr id="16" name="Settle Estonia" hidden="1">
            <a:extLst>
              <a:ext uri="{FF2B5EF4-FFF2-40B4-BE49-F238E27FC236}">
                <a16:creationId xmlns:a16="http://schemas.microsoft.com/office/drawing/2014/main" id="{B7CAE93D-614F-CEE1-A04B-F53C4028F8D5}"/>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9"/>
              </a:ext>
            </a:extLst>
          </a:blip>
          <a:stretch>
            <a:fillRect/>
          </a:stretch>
        </p:blipFill>
        <p:spPr>
          <a:xfrm>
            <a:off x="9732163" y="-8373"/>
            <a:ext cx="1728000" cy="1728000"/>
          </a:xfrm>
          <a:prstGeom prst="rect">
            <a:avLst/>
          </a:prstGeom>
        </p:spPr>
      </p:pic>
      <p:pic>
        <p:nvPicPr>
          <p:cNvPr id="17" name="Space Estonia" hidden="1">
            <a:extLst>
              <a:ext uri="{FF2B5EF4-FFF2-40B4-BE49-F238E27FC236}">
                <a16:creationId xmlns:a16="http://schemas.microsoft.com/office/drawing/2014/main" id="{5E2B8C7A-0763-9BAB-76BA-7794F94CD559}"/>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0"/>
              </a:ext>
            </a:extLst>
          </a:blip>
          <a:stretch>
            <a:fillRect/>
          </a:stretch>
        </p:blipFill>
        <p:spPr>
          <a:xfrm>
            <a:off x="9732163" y="-8373"/>
            <a:ext cx="1728000" cy="1728000"/>
          </a:xfrm>
          <a:prstGeom prst="rect">
            <a:avLst/>
          </a:prstGeom>
        </p:spPr>
      </p:pic>
      <p:pic>
        <p:nvPicPr>
          <p:cNvPr id="18" name="Startup Estonia" hidden="1">
            <a:extLst>
              <a:ext uri="{FF2B5EF4-FFF2-40B4-BE49-F238E27FC236}">
                <a16:creationId xmlns:a16="http://schemas.microsoft.com/office/drawing/2014/main" id="{A5A4DB56-1529-387B-904C-1BB501E819CE}"/>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1"/>
              </a:ext>
            </a:extLst>
          </a:blip>
          <a:stretch>
            <a:fillRect/>
          </a:stretch>
        </p:blipFill>
        <p:spPr>
          <a:xfrm>
            <a:off x="9732163" y="-8373"/>
            <a:ext cx="1728000" cy="1728000"/>
          </a:xfrm>
          <a:prstGeom prst="rect">
            <a:avLst/>
          </a:prstGeom>
        </p:spPr>
      </p:pic>
      <p:pic>
        <p:nvPicPr>
          <p:cNvPr id="19" name="Taste Estonia" hidden="1">
            <a:extLst>
              <a:ext uri="{FF2B5EF4-FFF2-40B4-BE49-F238E27FC236}">
                <a16:creationId xmlns:a16="http://schemas.microsoft.com/office/drawing/2014/main" id="{DADCE6AA-A337-0D19-2152-4EAE4427BEC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2"/>
              </a:ext>
            </a:extLst>
          </a:blip>
          <a:stretch>
            <a:fillRect/>
          </a:stretch>
        </p:blipFill>
        <p:spPr>
          <a:xfrm>
            <a:off x="9732163" y="-8373"/>
            <a:ext cx="1728000" cy="1728000"/>
          </a:xfrm>
          <a:prstGeom prst="rect">
            <a:avLst/>
          </a:prstGeom>
        </p:spPr>
      </p:pic>
      <p:pic>
        <p:nvPicPr>
          <p:cNvPr id="20" name="Trade Estonia" hidden="1">
            <a:extLst>
              <a:ext uri="{FF2B5EF4-FFF2-40B4-BE49-F238E27FC236}">
                <a16:creationId xmlns:a16="http://schemas.microsoft.com/office/drawing/2014/main" id="{F1E7E05A-7183-672D-36CA-93F452110346}"/>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3"/>
              </a:ext>
            </a:extLst>
          </a:blip>
          <a:stretch>
            <a:fillRect/>
          </a:stretch>
        </p:blipFill>
        <p:spPr>
          <a:xfrm>
            <a:off x="9732163" y="-8373"/>
            <a:ext cx="1728000" cy="1728000"/>
          </a:xfrm>
          <a:prstGeom prst="rect">
            <a:avLst/>
          </a:prstGeom>
        </p:spPr>
      </p:pic>
      <p:pic>
        <p:nvPicPr>
          <p:cNvPr id="21" name="Visit Estonia" hidden="1">
            <a:extLst>
              <a:ext uri="{FF2B5EF4-FFF2-40B4-BE49-F238E27FC236}">
                <a16:creationId xmlns:a16="http://schemas.microsoft.com/office/drawing/2014/main" id="{B33B41F9-A7DF-140F-0CC7-A8EE1A8A524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4"/>
              </a:ext>
            </a:extLst>
          </a:blip>
          <a:stretch>
            <a:fillRect/>
          </a:stretch>
        </p:blipFill>
        <p:spPr>
          <a:xfrm>
            <a:off x="9732163" y="-8373"/>
            <a:ext cx="1728000" cy="1728000"/>
          </a:xfrm>
          <a:prstGeom prst="rect">
            <a:avLst/>
          </a:prstGeom>
        </p:spPr>
      </p:pic>
      <p:pic>
        <p:nvPicPr>
          <p:cNvPr id="22" name="Work Estonia" hidden="1">
            <a:extLst>
              <a:ext uri="{FF2B5EF4-FFF2-40B4-BE49-F238E27FC236}">
                <a16:creationId xmlns:a16="http://schemas.microsoft.com/office/drawing/2014/main" id="{E2864BF9-DC1C-CDB7-B955-4A6E63D6D53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15"/>
              </a:ext>
            </a:extLst>
          </a:blip>
          <a:stretch>
            <a:fillRect/>
          </a:stretch>
        </p:blipFill>
        <p:spPr>
          <a:xfrm>
            <a:off x="9732163" y="-8373"/>
            <a:ext cx="1728000" cy="1728000"/>
          </a:xfrm>
          <a:prstGeom prst="rect">
            <a:avLst/>
          </a:prstGeom>
        </p:spPr>
      </p:pic>
      <p:pic>
        <p:nvPicPr>
          <p:cNvPr id="23" name="Estonia" hidden="1">
            <a:extLst>
              <a:ext uri="{FF2B5EF4-FFF2-40B4-BE49-F238E27FC236}">
                <a16:creationId xmlns:a16="http://schemas.microsoft.com/office/drawing/2014/main" id="{B0EDB1BF-41F1-3D3A-428B-FD40150DD91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6"/>
              </a:ext>
            </a:extLst>
          </a:blip>
          <a:stretch>
            <a:fillRect/>
          </a:stretch>
        </p:blipFill>
        <p:spPr>
          <a:xfrm>
            <a:off x="9732163" y="-8373"/>
            <a:ext cx="1728000" cy="1728000"/>
          </a:xfrm>
          <a:prstGeom prst="rect">
            <a:avLst/>
          </a:prstGeom>
        </p:spPr>
      </p:pic>
      <p:sp>
        <p:nvSpPr>
          <p:cNvPr id="24" name="Subtitle 2">
            <a:extLst>
              <a:ext uri="{FF2B5EF4-FFF2-40B4-BE49-F238E27FC236}">
                <a16:creationId xmlns:a16="http://schemas.microsoft.com/office/drawing/2014/main" id="{785617A0-728A-4A23-71A5-23544102E287}"/>
              </a:ext>
            </a:extLst>
          </p:cNvPr>
          <p:cNvSpPr>
            <a:spLocks noGrp="1"/>
          </p:cNvSpPr>
          <p:nvPr>
            <p:ph type="subTitle" idx="1"/>
          </p:nvPr>
        </p:nvSpPr>
        <p:spPr>
          <a:xfrm>
            <a:off x="736486" y="3429000"/>
            <a:ext cx="5357677" cy="2700337"/>
          </a:xfrm>
          <a:prstGeom prst="rect">
            <a:avLst/>
          </a:prstGeom>
        </p:spPr>
        <p:txBody>
          <a:bodyPr lIns="0" tIns="0" rIns="0" bIns="0" anchor="b">
            <a:normAutofit/>
          </a:bodyPr>
          <a:lstStyle>
            <a:lvl1pPr marL="0" indent="0" algn="l">
              <a:lnSpc>
                <a:spcPct val="100000"/>
              </a:lnSpc>
              <a:spcBef>
                <a:spcPts val="0"/>
              </a:spcBef>
              <a:spcAft>
                <a:spcPts val="80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t-EE"/>
          </a:p>
        </p:txBody>
      </p:sp>
      <p:sp>
        <p:nvSpPr>
          <p:cNvPr id="10" name="Slide Number Placeholder 9">
            <a:extLst>
              <a:ext uri="{FF2B5EF4-FFF2-40B4-BE49-F238E27FC236}">
                <a16:creationId xmlns:a16="http://schemas.microsoft.com/office/drawing/2014/main" id="{D2C0AA5E-8BAF-C152-D38C-1D8FAB463643}"/>
              </a:ext>
            </a:extLst>
          </p:cNvPr>
          <p:cNvSpPr>
            <a:spLocks noGrp="1"/>
          </p:cNvSpPr>
          <p:nvPr>
            <p:ph type="sldNum" sz="quarter" idx="14"/>
          </p:nvPr>
        </p:nvSpPr>
        <p:spPr/>
        <p:txBody>
          <a:bodyPr/>
          <a:lstStyle/>
          <a:p>
            <a:pPr algn="r"/>
            <a:fld id="{28FA4C11-4304-4C40-A414-42364C1C2A6E}" type="slidenum">
              <a:rPr lang="en-EE" smtClean="0"/>
              <a:pPr algn="r"/>
              <a:t>‹#›</a:t>
            </a:fld>
            <a:endParaRPr lang="en-EE"/>
          </a:p>
        </p:txBody>
      </p:sp>
      <p:sp>
        <p:nvSpPr>
          <p:cNvPr id="13" name="Title 14">
            <a:extLst>
              <a:ext uri="{FF2B5EF4-FFF2-40B4-BE49-F238E27FC236}">
                <a16:creationId xmlns:a16="http://schemas.microsoft.com/office/drawing/2014/main" id="{4F296C74-3E5E-EF0B-E576-7C30AD2F27D5}"/>
              </a:ext>
            </a:extLst>
          </p:cNvPr>
          <p:cNvSpPr>
            <a:spLocks noGrp="1"/>
          </p:cNvSpPr>
          <p:nvPr>
            <p:ph type="title" hasCustomPrompt="1"/>
          </p:nvPr>
        </p:nvSpPr>
        <p:spPr>
          <a:xfrm>
            <a:off x="738132" y="729463"/>
            <a:ext cx="8118485" cy="2954655"/>
          </a:xfrm>
        </p:spPr>
        <p:txBody>
          <a:bodyPr/>
          <a:lstStyle>
            <a:lvl1pPr>
              <a:defRPr>
                <a:solidFill>
                  <a:schemeClr val="tx1"/>
                </a:solidFill>
              </a:defRPr>
            </a:lvl1pPr>
          </a:lstStyle>
          <a:p>
            <a:r>
              <a:rPr lang="en-GB"/>
              <a:t>Click to add thank you or ending words</a:t>
            </a:r>
            <a:endParaRPr lang="en-EE"/>
          </a:p>
        </p:txBody>
      </p:sp>
      <p:sp>
        <p:nvSpPr>
          <p:cNvPr id="4" name="Footer Placeholder 3">
            <a:extLst>
              <a:ext uri="{FF2B5EF4-FFF2-40B4-BE49-F238E27FC236}">
                <a16:creationId xmlns:a16="http://schemas.microsoft.com/office/drawing/2014/main" id="{3489F3C1-A2E4-6B7B-717B-8DFFF4A3850D}"/>
              </a:ext>
            </a:extLst>
          </p:cNvPr>
          <p:cNvSpPr>
            <a:spLocks noGrp="1"/>
          </p:cNvSpPr>
          <p:nvPr>
            <p:ph type="ftr" sz="quarter" idx="15"/>
          </p:nvPr>
        </p:nvSpPr>
        <p:spPr/>
        <p:txBody>
          <a:bodyPr/>
          <a:lstStyle/>
          <a:p>
            <a:r>
              <a:rPr lang="en-EE">
                <a:solidFill>
                  <a:schemeClr val="accent6"/>
                </a:solidFill>
              </a:rPr>
              <a:t>/</a:t>
            </a:r>
          </a:p>
        </p:txBody>
      </p:sp>
    </p:spTree>
    <p:extLst>
      <p:ext uri="{BB962C8B-B14F-4D97-AF65-F5344CB8AC3E}">
        <p14:creationId xmlns:p14="http://schemas.microsoft.com/office/powerpoint/2010/main" val="51950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6" presetClass="emph" presetSubtype="0" repeatCount="indefinite" fill="remove" nodeType="afterEffect">
                                  <p:stCondLst>
                                    <p:cond delay="0"/>
                                  </p:stCondLst>
                                  <p:childTnLst>
                                    <p:animScale>
                                      <p:cBhvr>
                                        <p:cTn id="10" dur="5000" fill="hold"/>
                                        <p:tgtEl>
                                          <p:spTgt spid="2"/>
                                        </p:tgtEl>
                                      </p:cBhvr>
                                      <p:by x="150000" y="150000"/>
                                    </p:animScale>
                                  </p:childTnLst>
                                </p:cTn>
                              </p:par>
                            </p:childTnLst>
                          </p:cTn>
                        </p:par>
                        <p:par>
                          <p:cTn id="11" fill="hold">
                            <p:stCondLst>
                              <p:cond delay="5500"/>
                            </p:stCondLst>
                            <p:childTnLst>
                              <p:par>
                                <p:cTn id="12" presetID="10" presetClass="entr" presetSubtype="0" fill="hold" grpId="0" nodeType="afterEffect">
                                  <p:stCondLst>
                                    <p:cond delay="0"/>
                                  </p:stCondLst>
                                  <p:childTnLst>
                                    <p:set>
                                      <p:cBhvr>
                                        <p:cTn id="13" dur="1" fill="hold">
                                          <p:stCondLst>
                                            <p:cond delay="0"/>
                                          </p:stCondLst>
                                        </p:cTn>
                                        <p:tgtEl>
                                          <p:spTgt spid="24">
                                            <p:txEl>
                                              <p:pRg st="0" end="0"/>
                                            </p:txEl>
                                          </p:spTgt>
                                        </p:tgtEl>
                                        <p:attrNameLst>
                                          <p:attrName>style.visibility</p:attrName>
                                        </p:attrNameLst>
                                      </p:cBhvr>
                                      <p:to>
                                        <p:strVal val="visible"/>
                                      </p:to>
                                    </p:set>
                                    <p:animEffect transition="in" filter="fade">
                                      <p:cBhvr>
                                        <p:cTn id="14" dur="2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200"/>
                        <p:tgtEl>
                          <p:spTgt spid="24"/>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07EC57-C4DF-41D5-C0ED-8E23213C9985}"/>
              </a:ext>
            </a:extLst>
          </p:cNvPr>
          <p:cNvSpPr>
            <a:spLocks noGrp="1"/>
          </p:cNvSpPr>
          <p:nvPr>
            <p:ph type="title"/>
          </p:nvPr>
        </p:nvSpPr>
        <p:spPr>
          <a:xfrm>
            <a:off x="738132" y="729463"/>
            <a:ext cx="8118485" cy="984885"/>
          </a:xfrm>
          <a:prstGeom prst="rect">
            <a:avLst/>
          </a:prstGeom>
        </p:spPr>
        <p:txBody>
          <a:bodyPr vert="horz" wrap="square" lIns="0" tIns="0" rIns="0" bIns="0" rtlCol="0" anchor="t" anchorCtr="0">
            <a:spAutoFit/>
          </a:bodyPr>
          <a:lstStyle/>
          <a:p>
            <a:r>
              <a:rPr lang="en-US"/>
              <a:t>Click to add title</a:t>
            </a:r>
            <a:endParaRPr lang="et-EE"/>
          </a:p>
        </p:txBody>
      </p:sp>
      <p:sp>
        <p:nvSpPr>
          <p:cNvPr id="6" name="Text Placeholder 5">
            <a:extLst>
              <a:ext uri="{FF2B5EF4-FFF2-40B4-BE49-F238E27FC236}">
                <a16:creationId xmlns:a16="http://schemas.microsoft.com/office/drawing/2014/main" id="{4B4B9D2E-1D0C-7539-CAA0-701CE45647E0}"/>
              </a:ext>
            </a:extLst>
          </p:cNvPr>
          <p:cNvSpPr>
            <a:spLocks noGrp="1"/>
          </p:cNvSpPr>
          <p:nvPr>
            <p:ph type="body" idx="1"/>
          </p:nvPr>
        </p:nvSpPr>
        <p:spPr>
          <a:xfrm>
            <a:off x="738132" y="3429000"/>
            <a:ext cx="8118485" cy="2700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E"/>
          </a:p>
        </p:txBody>
      </p:sp>
      <p:sp>
        <p:nvSpPr>
          <p:cNvPr id="4" name="Slide Number Placeholder 3">
            <a:extLst>
              <a:ext uri="{FF2B5EF4-FFF2-40B4-BE49-F238E27FC236}">
                <a16:creationId xmlns:a16="http://schemas.microsoft.com/office/drawing/2014/main" id="{6AA8AC59-09F7-60D1-B130-5D870FA24256}"/>
              </a:ext>
            </a:extLst>
          </p:cNvPr>
          <p:cNvSpPr>
            <a:spLocks noGrp="1"/>
          </p:cNvSpPr>
          <p:nvPr>
            <p:ph type="sldNum" sz="quarter" idx="4"/>
          </p:nvPr>
        </p:nvSpPr>
        <p:spPr>
          <a:xfrm>
            <a:off x="11460163" y="3045073"/>
            <a:ext cx="731836" cy="383927"/>
          </a:xfrm>
          <a:prstGeom prst="rect">
            <a:avLst/>
          </a:prstGeom>
        </p:spPr>
        <p:txBody>
          <a:bodyPr vert="horz" lIns="91440" tIns="45720" rIns="180000" bIns="45720" rtlCol="0" anchor="b"/>
          <a:lstStyle>
            <a:lvl1pPr algn="r">
              <a:defRPr sz="800">
                <a:solidFill>
                  <a:schemeClr val="accent6"/>
                </a:solidFill>
              </a:defRPr>
            </a:lvl1pPr>
          </a:lstStyle>
          <a:p>
            <a:pPr algn="r"/>
            <a:fld id="{28FA4C11-4304-4C40-A414-42364C1C2A6E}" type="slidenum">
              <a:rPr lang="en-EE" smtClean="0"/>
              <a:pPr algn="r"/>
              <a:t>‹#›</a:t>
            </a:fld>
            <a:endParaRPr lang="en-EE"/>
          </a:p>
        </p:txBody>
      </p:sp>
      <p:sp>
        <p:nvSpPr>
          <p:cNvPr id="7" name="Footer Placeholder 6">
            <a:extLst>
              <a:ext uri="{FF2B5EF4-FFF2-40B4-BE49-F238E27FC236}">
                <a16:creationId xmlns:a16="http://schemas.microsoft.com/office/drawing/2014/main" id="{2D6633F5-62DD-323A-1F9C-84BD72732254}"/>
              </a:ext>
            </a:extLst>
          </p:cNvPr>
          <p:cNvSpPr>
            <a:spLocks noGrp="1"/>
          </p:cNvSpPr>
          <p:nvPr>
            <p:ph type="ftr" sz="quarter" idx="3"/>
          </p:nvPr>
        </p:nvSpPr>
        <p:spPr>
          <a:xfrm>
            <a:off x="11453868" y="3433976"/>
            <a:ext cx="738132" cy="383926"/>
          </a:xfrm>
          <a:prstGeom prst="rect">
            <a:avLst/>
          </a:prstGeom>
        </p:spPr>
        <p:txBody>
          <a:bodyPr vert="horz" lIns="91440" tIns="45720" rIns="180000" bIns="0" rtlCol="0" anchor="t"/>
          <a:lstStyle>
            <a:lvl1pPr algn="r">
              <a:defRPr sz="800">
                <a:solidFill>
                  <a:schemeClr val="accent6"/>
                </a:solidFill>
              </a:defRPr>
            </a:lvl1pPr>
          </a:lstStyle>
          <a:p>
            <a:r>
              <a:rPr lang="en-EE">
                <a:solidFill>
                  <a:schemeClr val="accent6"/>
                </a:solidFill>
              </a:rPr>
              <a:t>/</a:t>
            </a:r>
          </a:p>
        </p:txBody>
      </p:sp>
    </p:spTree>
    <p:extLst>
      <p:ext uri="{BB962C8B-B14F-4D97-AF65-F5344CB8AC3E}">
        <p14:creationId xmlns:p14="http://schemas.microsoft.com/office/powerpoint/2010/main" val="2301974390"/>
      </p:ext>
    </p:extLst>
  </p:cSld>
  <p:clrMap bg1="lt1" tx1="dk1" bg2="lt2" tx2="dk2" accent1="accent1" accent2="accent2" accent3="accent3" accent4="accent4" accent5="accent5" accent6="accent6" hlink="hlink" folHlink="folHlink"/>
  <p:sldLayoutIdLst>
    <p:sldLayoutId id="2147483759" r:id="rId1"/>
    <p:sldLayoutId id="2147483755" r:id="rId2"/>
    <p:sldLayoutId id="2147483743" r:id="rId3"/>
    <p:sldLayoutId id="2147483748" r:id="rId4"/>
    <p:sldLayoutId id="2147483671" r:id="rId5"/>
    <p:sldLayoutId id="2147483741" r:id="rId6"/>
    <p:sldLayoutId id="2147483756" r:id="rId7"/>
    <p:sldLayoutId id="2147483757" r:id="rId8"/>
    <p:sldLayoutId id="2147483758" r:id="rId9"/>
    <p:sldLayoutId id="2147483728" r:id="rId10"/>
    <p:sldLayoutId id="2147483725" r:id="rId11"/>
    <p:sldLayoutId id="2147483764" r:id="rId12"/>
    <p:sldLayoutId id="2147483761" r:id="rId13"/>
    <p:sldLayoutId id="2147483753" r:id="rId14"/>
    <p:sldLayoutId id="2147483736" r:id="rId15"/>
    <p:sldLayoutId id="2147483751" r:id="rId16"/>
    <p:sldLayoutId id="2147483724" r:id="rId17"/>
    <p:sldLayoutId id="2147483767" r:id="rId18"/>
  </p:sldLayoutIdLst>
  <p:transition>
    <p:fade/>
  </p:transition>
  <p:hf sldNum="0" hdr="0" ftr="0" dt="0"/>
  <p:txStyles>
    <p:titleStyle>
      <a:lvl1pPr algn="l" defTabSz="914400" rtl="0" eaLnBrk="1" latinLnBrk="0" hangingPunct="1">
        <a:lnSpc>
          <a:spcPct val="100000"/>
        </a:lnSpc>
        <a:spcBef>
          <a:spcPct val="0"/>
        </a:spcBef>
        <a:buNone/>
        <a:defRPr sz="6400" kern="1200">
          <a:solidFill>
            <a:schemeClr val="bg1"/>
          </a:solidFill>
          <a:latin typeface="+mj-lt"/>
          <a:ea typeface="+mj-ea"/>
          <a:cs typeface="+mj-cs"/>
        </a:defRPr>
      </a:lvl1pPr>
    </p:titleStyle>
    <p:bodyStyle>
      <a:lvl1pPr marL="0" indent="0" algn="l" defTabSz="914400" rtl="0" eaLnBrk="1" latinLnBrk="0" hangingPunct="1">
        <a:lnSpc>
          <a:spcPct val="100000"/>
        </a:lnSpc>
        <a:spcBef>
          <a:spcPts val="80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100000"/>
        </a:lnSpc>
        <a:spcBef>
          <a:spcPts val="800"/>
        </a:spcBef>
        <a:buFont typeface="Arial" panose="020B0604020202020204" pitchFamily="34" charset="0"/>
        <a:buNone/>
        <a:defRPr sz="1800" kern="1200">
          <a:solidFill>
            <a:schemeClr val="bg1"/>
          </a:solidFill>
          <a:latin typeface="+mn-lt"/>
          <a:ea typeface="+mn-ea"/>
          <a:cs typeface="+mn-cs"/>
        </a:defRPr>
      </a:lvl2pPr>
      <a:lvl3pPr marL="914400" indent="0" algn="l" defTabSz="914400" rtl="0" eaLnBrk="1" latinLnBrk="0" hangingPunct="1">
        <a:lnSpc>
          <a:spcPct val="100000"/>
        </a:lnSpc>
        <a:spcBef>
          <a:spcPts val="800"/>
        </a:spcBef>
        <a:buFont typeface="Arial" panose="020B0604020202020204" pitchFamily="34" charset="0"/>
        <a:buNone/>
        <a:defRPr sz="1800" kern="1200">
          <a:solidFill>
            <a:schemeClr val="bg1"/>
          </a:solidFill>
          <a:latin typeface="+mn-lt"/>
          <a:ea typeface="+mn-ea"/>
          <a:cs typeface="+mn-cs"/>
        </a:defRPr>
      </a:lvl3pPr>
      <a:lvl4pPr marL="1371600" indent="0" algn="l" defTabSz="914400" rtl="0" eaLnBrk="1" latinLnBrk="0" hangingPunct="1">
        <a:lnSpc>
          <a:spcPct val="100000"/>
        </a:lnSpc>
        <a:spcBef>
          <a:spcPts val="8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100000"/>
        </a:lnSpc>
        <a:spcBef>
          <a:spcPts val="8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59">
          <p15:clr>
            <a:srgbClr val="F26B43"/>
          </p15:clr>
        </p15:guide>
        <p15:guide id="2" pos="7219">
          <p15:clr>
            <a:srgbClr val="F26B43"/>
          </p15:clr>
        </p15:guide>
        <p15:guide id="3" orient="horz" pos="3861">
          <p15:clr>
            <a:srgbClr val="F26B43"/>
          </p15:clr>
        </p15:guide>
        <p15:guide id="4" pos="461">
          <p15:clr>
            <a:srgbClr val="F26B43"/>
          </p15:clr>
        </p15:guide>
        <p15:guide id="6" pos="3840">
          <p15:clr>
            <a:srgbClr val="F26B43"/>
          </p15:clr>
        </p15:guide>
        <p15:guide id="7"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eur-lex.europa.eu/" TargetMode="External"/><Relationship Id="rId2" Type="http://schemas.openxmlformats.org/officeDocument/2006/relationships/hyperlink" Target="https://ec.europa.eu/commission/presscorner/home/en" TargetMode="External"/><Relationship Id="rId1" Type="http://schemas.openxmlformats.org/officeDocument/2006/relationships/slideLayout" Target="../slideLayouts/slideLayout4.xml"/><Relationship Id="rId5" Type="http://schemas.openxmlformats.org/officeDocument/2006/relationships/hyperlink" Target="https://commission.europa.eu/news-and-media_en" TargetMode="External"/><Relationship Id="rId4" Type="http://schemas.openxmlformats.org/officeDocument/2006/relationships/hyperlink" Target="https://ec.europa.eu/info/law/better-regulation/have-your-say_e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mailto:Kristel.oitmaa@eis.ee" TargetMode="External"/><Relationship Id="rId2" Type="http://schemas.openxmlformats.org/officeDocument/2006/relationships/image" Target="../media/image28.png"/><Relationship Id="rId1" Type="http://schemas.openxmlformats.org/officeDocument/2006/relationships/slideLayout" Target="../slideLayouts/slideLayout18.xml"/><Relationship Id="rId4" Type="http://schemas.openxmlformats.org/officeDocument/2006/relationships/hyperlink" Target="https://www.linkedin.com/in/kristel-oitmaa-127283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28951-D360-8EC6-2908-5B6C8B7A5A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4DD550-B36E-DA4A-2585-DEB2391C77DF}"/>
              </a:ext>
            </a:extLst>
          </p:cNvPr>
          <p:cNvSpPr>
            <a:spLocks noGrp="1"/>
          </p:cNvSpPr>
          <p:nvPr>
            <p:ph type="ctrTitle"/>
          </p:nvPr>
        </p:nvSpPr>
        <p:spPr>
          <a:xfrm>
            <a:off x="83287" y="1403498"/>
            <a:ext cx="12027197" cy="5478423"/>
          </a:xfrm>
        </p:spPr>
        <p:txBody>
          <a:bodyPr/>
          <a:lstStyle/>
          <a:p>
            <a:r>
              <a:rPr lang="et-EE" sz="3600" b="1" dirty="0"/>
              <a:t>BRUSSELS CALLING #1</a:t>
            </a:r>
            <a:br>
              <a:rPr lang="et-EE" sz="3600" b="1" dirty="0"/>
            </a:br>
            <a:br>
              <a:rPr lang="et-EE" sz="3600" b="1" dirty="0"/>
            </a:br>
            <a:r>
              <a:rPr lang="et-EE" sz="4000" b="1" dirty="0"/>
              <a:t>Euroopa algatustest </a:t>
            </a:r>
            <a:br>
              <a:rPr lang="et-EE" sz="4000" b="1" dirty="0"/>
            </a:br>
            <a:r>
              <a:rPr lang="et-EE" sz="4000" b="1" dirty="0"/>
              <a:t>Eesti ettevõtete kasvuvõimalusteni</a:t>
            </a:r>
            <a:br>
              <a:rPr lang="et-EE" sz="3600" b="1" dirty="0"/>
            </a:br>
            <a:br>
              <a:rPr lang="et-EE" sz="3600" b="1" dirty="0"/>
            </a:br>
            <a:br>
              <a:rPr lang="et-EE" sz="3600" dirty="0"/>
            </a:br>
            <a:br>
              <a:rPr lang="et-EE" sz="3600" dirty="0"/>
            </a:br>
            <a:br>
              <a:rPr lang="et-EE" sz="3600" dirty="0"/>
            </a:br>
            <a:r>
              <a:rPr lang="et-EE" sz="2800" dirty="0"/>
              <a:t>11. september 2026</a:t>
            </a:r>
            <a:br>
              <a:rPr lang="et-EE" dirty="0"/>
            </a:br>
            <a:endParaRPr lang="en-EE" sz="3200" dirty="0"/>
          </a:p>
        </p:txBody>
      </p:sp>
      <p:pic>
        <p:nvPicPr>
          <p:cNvPr id="24" name="Picture 23">
            <a:extLst>
              <a:ext uri="{FF2B5EF4-FFF2-40B4-BE49-F238E27FC236}">
                <a16:creationId xmlns:a16="http://schemas.microsoft.com/office/drawing/2014/main" id="{2C58B621-27D3-3295-E7F8-4058522F0414}"/>
              </a:ext>
            </a:extLst>
          </p:cNvPr>
          <p:cNvPicPr>
            <a:picLocks noChangeAspect="1"/>
          </p:cNvPicPr>
          <p:nvPr/>
        </p:nvPicPr>
        <p:blipFill>
          <a:blip r:embed="rId3"/>
          <a:stretch>
            <a:fillRect/>
          </a:stretch>
        </p:blipFill>
        <p:spPr>
          <a:xfrm>
            <a:off x="8890193" y="4533681"/>
            <a:ext cx="2084707" cy="1133476"/>
          </a:xfrm>
          <a:prstGeom prst="rect">
            <a:avLst/>
          </a:prstGeom>
        </p:spPr>
      </p:pic>
    </p:spTree>
    <p:extLst>
      <p:ext uri="{BB962C8B-B14F-4D97-AF65-F5344CB8AC3E}">
        <p14:creationId xmlns:p14="http://schemas.microsoft.com/office/powerpoint/2010/main" val="1416110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BF3DACC-556D-805B-4F4C-1403E5A15D5D}"/>
              </a:ext>
            </a:extLst>
          </p:cNvPr>
          <p:cNvPicPr>
            <a:picLocks noGrp="1" noChangeAspect="1"/>
          </p:cNvPicPr>
          <p:nvPr>
            <p:ph type="pic" sz="quarter" idx="11"/>
          </p:nvPr>
        </p:nvPicPr>
        <p:blipFill>
          <a:blip r:embed="rId2"/>
          <a:srcRect l="1582" r="7833" b="1"/>
          <a:stretch>
            <a:fillRect/>
          </a:stretch>
        </p:blipFill>
        <p:spPr>
          <a:xfrm>
            <a:off x="6275389" y="368300"/>
            <a:ext cx="5545137" cy="6121400"/>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noFill/>
          <a:ln w="50800">
            <a:noFill/>
          </a:ln>
        </p:spPr>
      </p:pic>
      <p:sp>
        <p:nvSpPr>
          <p:cNvPr id="13" name="Text Placeholder 2">
            <a:extLst>
              <a:ext uri="{FF2B5EF4-FFF2-40B4-BE49-F238E27FC236}">
                <a16:creationId xmlns:a16="http://schemas.microsoft.com/office/drawing/2014/main" id="{C30A7F26-4E9F-0D58-180E-24E821021E25}"/>
              </a:ext>
            </a:extLst>
          </p:cNvPr>
          <p:cNvSpPr>
            <a:spLocks noGrp="1"/>
          </p:cNvSpPr>
          <p:nvPr>
            <p:ph type="body" sz="quarter" idx="10"/>
          </p:nvPr>
        </p:nvSpPr>
        <p:spPr>
          <a:xfrm>
            <a:off x="371473" y="2707574"/>
            <a:ext cx="5996275" cy="3058620"/>
          </a:xfrm>
        </p:spPr>
        <p:txBody>
          <a:bodyPr/>
          <a:lstStyle/>
          <a:p>
            <a:r>
              <a:rPr lang="et-EE" sz="3200" b="1" dirty="0"/>
              <a:t>URSEL VELVE</a:t>
            </a:r>
          </a:p>
          <a:p>
            <a:endParaRPr lang="et-EE" dirty="0"/>
          </a:p>
          <a:p>
            <a:r>
              <a:rPr lang="et-EE" sz="2400" dirty="0"/>
              <a:t>Juhatuse esimees</a:t>
            </a:r>
          </a:p>
          <a:p>
            <a:r>
              <a:rPr lang="et-EE" sz="2400" dirty="0"/>
              <a:t>Ettevõtluse ja Innovatsiooni Sihtasutus</a:t>
            </a:r>
          </a:p>
        </p:txBody>
      </p:sp>
      <p:sp>
        <p:nvSpPr>
          <p:cNvPr id="4" name="Title 3">
            <a:extLst>
              <a:ext uri="{FF2B5EF4-FFF2-40B4-BE49-F238E27FC236}">
                <a16:creationId xmlns:a16="http://schemas.microsoft.com/office/drawing/2014/main" id="{645A6109-BBB2-92D3-F4AB-71679678D600}"/>
              </a:ext>
            </a:extLst>
          </p:cNvPr>
          <p:cNvSpPr>
            <a:spLocks noGrp="1"/>
          </p:cNvSpPr>
          <p:nvPr>
            <p:ph type="ctrTitle"/>
          </p:nvPr>
        </p:nvSpPr>
        <p:spPr>
          <a:xfrm>
            <a:off x="1091476" y="1091806"/>
            <a:ext cx="4582211" cy="913264"/>
          </a:xfrm>
        </p:spPr>
        <p:txBody>
          <a:bodyPr wrap="square" anchor="t">
            <a:noAutofit/>
          </a:bodyPr>
          <a:lstStyle/>
          <a:p>
            <a:r>
              <a:rPr lang="et-EE" sz="4000" b="1" dirty="0"/>
              <a:t>Tervitussõnad</a:t>
            </a:r>
          </a:p>
        </p:txBody>
      </p:sp>
    </p:spTree>
    <p:extLst>
      <p:ext uri="{BB962C8B-B14F-4D97-AF65-F5344CB8AC3E}">
        <p14:creationId xmlns:p14="http://schemas.microsoft.com/office/powerpoint/2010/main" val="3338426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EC855B-0E25-D553-1EC1-AA7877C633B1}"/>
              </a:ext>
            </a:extLst>
          </p:cNvPr>
          <p:cNvPicPr>
            <a:picLocks noChangeAspect="1"/>
          </p:cNvPicPr>
          <p:nvPr/>
        </p:nvPicPr>
        <p:blipFill>
          <a:blip r:embed="rId3"/>
          <a:srcRect l="24185" r="43066"/>
          <a:stretch>
            <a:fillRect/>
          </a:stretch>
        </p:blipFill>
        <p:spPr>
          <a:xfrm>
            <a:off x="6094163" y="-8363"/>
            <a:ext cx="6762900" cy="6866363"/>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noFill/>
          <a:ln w="50800">
            <a:noFill/>
          </a:ln>
        </p:spPr>
      </p:pic>
      <p:sp>
        <p:nvSpPr>
          <p:cNvPr id="2" name="Subtitle 1">
            <a:extLst>
              <a:ext uri="{FF2B5EF4-FFF2-40B4-BE49-F238E27FC236}">
                <a16:creationId xmlns:a16="http://schemas.microsoft.com/office/drawing/2014/main" id="{F759101D-1EE8-9674-981D-901292CFF721}"/>
              </a:ext>
            </a:extLst>
          </p:cNvPr>
          <p:cNvSpPr>
            <a:spLocks noGrp="1"/>
          </p:cNvSpPr>
          <p:nvPr>
            <p:ph type="subTitle" idx="1"/>
          </p:nvPr>
        </p:nvSpPr>
        <p:spPr>
          <a:xfrm>
            <a:off x="446314" y="1611086"/>
            <a:ext cx="5647849" cy="4212771"/>
          </a:xfrm>
        </p:spPr>
        <p:txBody>
          <a:bodyPr anchor="b">
            <a:normAutofit/>
          </a:bodyPr>
          <a:lstStyle/>
          <a:p>
            <a:pPr marL="342900" lvl="0" indent="-342900">
              <a:buFont typeface="Wingdings" panose="05000000000000000000" pitchFamily="2" charset="2"/>
              <a:buChar char="ü"/>
            </a:pPr>
            <a:r>
              <a:rPr lang="et-EE" sz="2800" dirty="0"/>
              <a:t>Miks, mida ja kellele „Brussels </a:t>
            </a:r>
            <a:r>
              <a:rPr lang="et-EE" sz="2800" dirty="0" err="1"/>
              <a:t>Calling</a:t>
            </a:r>
            <a:r>
              <a:rPr lang="et-EE" sz="2800" dirty="0"/>
              <a:t>“?</a:t>
            </a:r>
          </a:p>
          <a:p>
            <a:pPr marL="342900" lvl="0" indent="-342900">
              <a:buFont typeface="Wingdings" panose="05000000000000000000" pitchFamily="2" charset="2"/>
              <a:buChar char="ü"/>
            </a:pPr>
            <a:r>
              <a:rPr lang="et-EE" sz="2800" dirty="0"/>
              <a:t>Uued uudised Brüsselist</a:t>
            </a:r>
          </a:p>
          <a:p>
            <a:pPr marL="342900" lvl="0" indent="-342900">
              <a:buFont typeface="Wingdings" panose="05000000000000000000" pitchFamily="2" charset="2"/>
              <a:buChar char="ü"/>
            </a:pPr>
            <a:r>
              <a:rPr lang="et-EE" sz="2800" dirty="0"/>
              <a:t>Vestlus Maive </a:t>
            </a:r>
            <a:r>
              <a:rPr lang="et-EE" sz="2800" dirty="0" err="1"/>
              <a:t>Rutega</a:t>
            </a:r>
            <a:endParaRPr lang="et-EE" sz="2800" dirty="0"/>
          </a:p>
          <a:p>
            <a:pPr marL="342900" lvl="0" indent="-342900">
              <a:buFont typeface="Wingdings" panose="05000000000000000000" pitchFamily="2" charset="2"/>
              <a:buChar char="ü"/>
            </a:pPr>
            <a:r>
              <a:rPr lang="et-EE" sz="2800" dirty="0"/>
              <a:t>Küsimused/vastused</a:t>
            </a:r>
          </a:p>
          <a:p>
            <a:pPr marL="342900" lvl="0" indent="-342900">
              <a:buFont typeface="Wingdings" panose="05000000000000000000" pitchFamily="2" charset="2"/>
              <a:buChar char="ü"/>
            </a:pPr>
            <a:endParaRPr lang="et-EE" sz="2800" dirty="0"/>
          </a:p>
          <a:p>
            <a:endParaRPr lang="et-EE" dirty="0"/>
          </a:p>
        </p:txBody>
      </p:sp>
      <p:sp>
        <p:nvSpPr>
          <p:cNvPr id="3" name="Title 2">
            <a:extLst>
              <a:ext uri="{FF2B5EF4-FFF2-40B4-BE49-F238E27FC236}">
                <a16:creationId xmlns:a16="http://schemas.microsoft.com/office/drawing/2014/main" id="{7DE6FCE8-F3B9-2827-9EF1-419F0B330253}"/>
              </a:ext>
            </a:extLst>
          </p:cNvPr>
          <p:cNvSpPr>
            <a:spLocks noGrp="1"/>
          </p:cNvSpPr>
          <p:nvPr>
            <p:ph type="title"/>
          </p:nvPr>
        </p:nvSpPr>
        <p:spPr>
          <a:xfrm>
            <a:off x="738132" y="729463"/>
            <a:ext cx="8118485" cy="984885"/>
          </a:xfrm>
        </p:spPr>
        <p:txBody>
          <a:bodyPr wrap="square" anchor="t">
            <a:normAutofit fontScale="90000"/>
          </a:bodyPr>
          <a:lstStyle/>
          <a:p>
            <a:pPr>
              <a:lnSpc>
                <a:spcPct val="90000"/>
              </a:lnSpc>
            </a:pPr>
            <a:r>
              <a:rPr lang="et-EE" sz="4400" b="1" dirty="0"/>
              <a:t>Tänane </a:t>
            </a:r>
            <a:r>
              <a:rPr lang="et-EE" sz="4400" b="1" dirty="0" err="1"/>
              <a:t>veebinar</a:t>
            </a:r>
            <a:br>
              <a:rPr lang="et-EE" sz="3500" dirty="0"/>
            </a:br>
            <a:endParaRPr lang="et-EE" sz="3500" dirty="0"/>
          </a:p>
        </p:txBody>
      </p:sp>
      <p:sp>
        <p:nvSpPr>
          <p:cNvPr id="6" name="TextBox 5">
            <a:extLst>
              <a:ext uri="{FF2B5EF4-FFF2-40B4-BE49-F238E27FC236}">
                <a16:creationId xmlns:a16="http://schemas.microsoft.com/office/drawing/2014/main" id="{DD8D575E-CB3B-E55B-9C4A-D2AC50DBD433}"/>
              </a:ext>
            </a:extLst>
          </p:cNvPr>
          <p:cNvSpPr txBox="1"/>
          <p:nvPr/>
        </p:nvSpPr>
        <p:spPr>
          <a:xfrm>
            <a:off x="544286" y="6313714"/>
            <a:ext cx="9710057" cy="369332"/>
          </a:xfrm>
          <a:prstGeom prst="rect">
            <a:avLst/>
          </a:prstGeom>
          <a:noFill/>
        </p:spPr>
        <p:txBody>
          <a:bodyPr wrap="square" rtlCol="0">
            <a:spAutoFit/>
          </a:bodyPr>
          <a:lstStyle/>
          <a:p>
            <a:pPr lvl="0" algn="ctr"/>
            <a:r>
              <a:rPr lang="et-EE" i="1" dirty="0"/>
              <a:t>Euroopa Liit ei ole abstraktne „Brüssel“, vaid meie ühine tegutsemisruum</a:t>
            </a:r>
          </a:p>
        </p:txBody>
      </p:sp>
    </p:spTree>
    <p:extLst>
      <p:ext uri="{BB962C8B-B14F-4D97-AF65-F5344CB8AC3E}">
        <p14:creationId xmlns:p14="http://schemas.microsoft.com/office/powerpoint/2010/main" val="1668282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D76EECD-1E11-296D-AA3F-F2FA0542E593}"/>
              </a:ext>
            </a:extLst>
          </p:cNvPr>
          <p:cNvSpPr>
            <a:spLocks noGrp="1"/>
          </p:cNvSpPr>
          <p:nvPr>
            <p:ph type="subTitle" idx="1"/>
          </p:nvPr>
        </p:nvSpPr>
        <p:spPr>
          <a:xfrm>
            <a:off x="490255" y="1175658"/>
            <a:ext cx="10722031" cy="5682342"/>
          </a:xfrm>
        </p:spPr>
        <p:txBody>
          <a:bodyPr>
            <a:normAutofit/>
          </a:bodyPr>
          <a:lstStyle/>
          <a:p>
            <a:r>
              <a:rPr lang="et-EE" b="1" dirty="0"/>
              <a:t>Miks?</a:t>
            </a:r>
            <a:endParaRPr lang="et-EE" dirty="0"/>
          </a:p>
          <a:p>
            <a:r>
              <a:rPr lang="et-EE" dirty="0"/>
              <a:t>Et Euroopa võimalused jõuaksid Eesti ettevõteteni õigel ajal</a:t>
            </a:r>
          </a:p>
          <a:p>
            <a:r>
              <a:rPr lang="et-EE" dirty="0"/>
              <a:t> Et tuua Eestisse rohkem Euroopa raha, teadmisi ja häid kontakte </a:t>
            </a:r>
          </a:p>
          <a:p>
            <a:r>
              <a:rPr lang="et-EE" b="1" dirty="0"/>
              <a:t>Mida?</a:t>
            </a:r>
            <a:endParaRPr lang="et-EE" dirty="0"/>
          </a:p>
          <a:p>
            <a:r>
              <a:rPr lang="et-EE" dirty="0"/>
              <a:t>Värsked uudised, praktilised võimalused ja kasulikud kontaktid</a:t>
            </a:r>
          </a:p>
          <a:p>
            <a:r>
              <a:rPr lang="et-EE" b="1" dirty="0"/>
              <a:t>Kellele?</a:t>
            </a:r>
            <a:endParaRPr lang="et-EE" dirty="0"/>
          </a:p>
          <a:p>
            <a:r>
              <a:rPr lang="et-EE" dirty="0"/>
              <a:t>Kasvu-, ekspordi- ja innovatsioonihuviga ettevõtted</a:t>
            </a:r>
          </a:p>
          <a:p>
            <a:r>
              <a:rPr lang="et-EE" dirty="0"/>
              <a:t> </a:t>
            </a:r>
          </a:p>
          <a:p>
            <a:r>
              <a:rPr lang="et-EE" b="1" dirty="0"/>
              <a:t>Brussels </a:t>
            </a:r>
            <a:r>
              <a:rPr lang="et-EE" b="1" dirty="0" err="1"/>
              <a:t>Calling</a:t>
            </a:r>
            <a:r>
              <a:rPr lang="et-EE" b="1" dirty="0"/>
              <a:t> sisu sünnib koos teiega. Ütle, millist infot, kontakte ja tuge vajad, et Euroopa võimalused jõuaksid päriselt ettevõteteni.</a:t>
            </a:r>
          </a:p>
          <a:p>
            <a:endParaRPr lang="et-EE" b="1" dirty="0"/>
          </a:p>
          <a:p>
            <a:endParaRPr lang="et-EE" dirty="0"/>
          </a:p>
        </p:txBody>
      </p:sp>
      <p:sp>
        <p:nvSpPr>
          <p:cNvPr id="3" name="Title 2">
            <a:extLst>
              <a:ext uri="{FF2B5EF4-FFF2-40B4-BE49-F238E27FC236}">
                <a16:creationId xmlns:a16="http://schemas.microsoft.com/office/drawing/2014/main" id="{32820716-6803-CEB4-F1CF-00326B4F08AC}"/>
              </a:ext>
            </a:extLst>
          </p:cNvPr>
          <p:cNvSpPr>
            <a:spLocks noGrp="1"/>
          </p:cNvSpPr>
          <p:nvPr>
            <p:ph type="title"/>
          </p:nvPr>
        </p:nvSpPr>
        <p:spPr>
          <a:xfrm>
            <a:off x="734985" y="206829"/>
            <a:ext cx="10722031" cy="729342"/>
          </a:xfrm>
        </p:spPr>
        <p:txBody>
          <a:bodyPr/>
          <a:lstStyle/>
          <a:p>
            <a:r>
              <a:rPr lang="et-EE" sz="4000" dirty="0"/>
              <a:t>Miks, mida ja kellele „Brussels </a:t>
            </a:r>
            <a:r>
              <a:rPr lang="et-EE" sz="4000" dirty="0" err="1"/>
              <a:t>Calling</a:t>
            </a:r>
            <a:r>
              <a:rPr lang="et-EE" sz="4000" dirty="0"/>
              <a:t>“?</a:t>
            </a:r>
            <a:br>
              <a:rPr lang="et-EE" sz="6600" dirty="0"/>
            </a:br>
            <a:endParaRPr lang="et-EE" dirty="0"/>
          </a:p>
        </p:txBody>
      </p:sp>
    </p:spTree>
    <p:extLst>
      <p:ext uri="{BB962C8B-B14F-4D97-AF65-F5344CB8AC3E}">
        <p14:creationId xmlns:p14="http://schemas.microsoft.com/office/powerpoint/2010/main" val="916986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7EA3E3B-96DE-B672-D9FE-4BE07882255E}"/>
              </a:ext>
            </a:extLst>
          </p:cNvPr>
          <p:cNvSpPr>
            <a:spLocks noGrp="1"/>
          </p:cNvSpPr>
          <p:nvPr>
            <p:ph type="subTitle" idx="1"/>
          </p:nvPr>
        </p:nvSpPr>
        <p:spPr>
          <a:xfrm>
            <a:off x="1775448" y="1431201"/>
            <a:ext cx="9883152" cy="4849856"/>
          </a:xfrm>
        </p:spPr>
        <p:txBody>
          <a:bodyPr>
            <a:normAutofit/>
          </a:bodyPr>
          <a:lstStyle/>
          <a:p>
            <a:pPr algn="l"/>
            <a:r>
              <a:rPr lang="et-EE" u="sng" dirty="0">
                <a:solidFill>
                  <a:srgbClr val="111A31"/>
                </a:solidFill>
                <a:latin typeface="Arial"/>
                <a:ea typeface="Arial"/>
                <a:cs typeface="Arial"/>
                <a:hlinkClick r:id="rId2"/>
              </a:rPr>
              <a:t>PRESS CORNER</a:t>
            </a:r>
            <a:r>
              <a:rPr lang="et-EE" dirty="0">
                <a:solidFill>
                  <a:srgbClr val="111A31"/>
                </a:solidFill>
                <a:latin typeface="Arial"/>
                <a:ea typeface="Arial"/>
                <a:cs typeface="Arial"/>
              </a:rPr>
              <a:t>   Mis juhtus?</a:t>
            </a:r>
          </a:p>
          <a:p>
            <a:pPr algn="l"/>
            <a:r>
              <a:rPr lang="fi-FI" dirty="0" err="1">
                <a:solidFill>
                  <a:srgbClr val="556070"/>
                </a:solidFill>
                <a:latin typeface="Arial"/>
                <a:ea typeface="Arial"/>
                <a:cs typeface="Arial"/>
              </a:rPr>
              <a:t>Euroopa</a:t>
            </a:r>
            <a:r>
              <a:rPr lang="fi-FI" dirty="0">
                <a:solidFill>
                  <a:srgbClr val="556070"/>
                </a:solidFill>
                <a:latin typeface="Arial"/>
                <a:ea typeface="Arial"/>
                <a:cs typeface="Arial"/>
              </a:rPr>
              <a:t> </a:t>
            </a:r>
            <a:r>
              <a:rPr lang="fi-FI" dirty="0" err="1">
                <a:solidFill>
                  <a:srgbClr val="556070"/>
                </a:solidFill>
                <a:latin typeface="Arial"/>
                <a:ea typeface="Arial"/>
                <a:cs typeface="Arial"/>
              </a:rPr>
              <a:t>Komisjoni</a:t>
            </a:r>
            <a:r>
              <a:rPr lang="fi-FI" dirty="0">
                <a:solidFill>
                  <a:srgbClr val="556070"/>
                </a:solidFill>
                <a:latin typeface="Arial"/>
                <a:ea typeface="Arial"/>
                <a:cs typeface="Arial"/>
              </a:rPr>
              <a:t> </a:t>
            </a:r>
            <a:r>
              <a:rPr lang="fi-FI" dirty="0" err="1">
                <a:solidFill>
                  <a:srgbClr val="556070"/>
                </a:solidFill>
                <a:latin typeface="Arial"/>
                <a:ea typeface="Arial"/>
                <a:cs typeface="Arial"/>
              </a:rPr>
              <a:t>värsked</a:t>
            </a:r>
            <a:r>
              <a:rPr lang="fi-FI" dirty="0">
                <a:solidFill>
                  <a:srgbClr val="556070"/>
                </a:solidFill>
                <a:latin typeface="Arial"/>
                <a:ea typeface="Arial"/>
                <a:cs typeface="Arial"/>
              </a:rPr>
              <a:t> </a:t>
            </a:r>
            <a:r>
              <a:rPr lang="fi-FI" dirty="0" err="1">
                <a:solidFill>
                  <a:srgbClr val="556070"/>
                </a:solidFill>
                <a:latin typeface="Arial"/>
                <a:ea typeface="Arial"/>
                <a:cs typeface="Arial"/>
              </a:rPr>
              <a:t>uudised</a:t>
            </a:r>
            <a:r>
              <a:rPr lang="fi-FI" dirty="0">
                <a:solidFill>
                  <a:srgbClr val="556070"/>
                </a:solidFill>
                <a:latin typeface="Arial"/>
                <a:ea typeface="Arial"/>
                <a:cs typeface="Arial"/>
              </a:rPr>
              <a:t> ja </a:t>
            </a:r>
            <a:r>
              <a:rPr lang="fi-FI" dirty="0" err="1">
                <a:solidFill>
                  <a:srgbClr val="556070"/>
                </a:solidFill>
                <a:latin typeface="Arial"/>
                <a:ea typeface="Arial"/>
                <a:cs typeface="Arial"/>
              </a:rPr>
              <a:t>pressiteated</a:t>
            </a:r>
            <a:endParaRPr lang="et-EE" dirty="0">
              <a:solidFill>
                <a:srgbClr val="556070"/>
              </a:solidFill>
              <a:latin typeface="Arial"/>
              <a:ea typeface="Arial"/>
              <a:cs typeface="Arial"/>
            </a:endParaRPr>
          </a:p>
          <a:p>
            <a:pPr algn="l"/>
            <a:endParaRPr lang="et-EE" u="sng" dirty="0">
              <a:solidFill>
                <a:srgbClr val="111A31"/>
              </a:solidFill>
              <a:latin typeface="Arial"/>
              <a:ea typeface="Arial"/>
              <a:cs typeface="Arial"/>
              <a:hlinkClick r:id="rId3"/>
            </a:endParaRPr>
          </a:p>
          <a:p>
            <a:pPr algn="l"/>
            <a:r>
              <a:rPr lang="fr-FR" u="sng" dirty="0">
                <a:solidFill>
                  <a:srgbClr val="111A31"/>
                </a:solidFill>
                <a:latin typeface="Arial"/>
                <a:ea typeface="Arial"/>
                <a:cs typeface="Arial"/>
                <a:hlinkClick r:id="rId3"/>
              </a:rPr>
              <a:t>EUR-LEX</a:t>
            </a:r>
            <a:r>
              <a:rPr lang="fr-FR" dirty="0">
                <a:solidFill>
                  <a:srgbClr val="111A31"/>
                </a:solidFill>
                <a:latin typeface="Arial"/>
                <a:ea typeface="Arial"/>
                <a:cs typeface="Arial"/>
              </a:rPr>
              <a:t>   Mis </a:t>
            </a:r>
            <a:r>
              <a:rPr lang="fr-FR" dirty="0" err="1">
                <a:solidFill>
                  <a:srgbClr val="111A31"/>
                </a:solidFill>
                <a:latin typeface="Arial"/>
                <a:ea typeface="Arial"/>
                <a:cs typeface="Arial"/>
              </a:rPr>
              <a:t>staadiumis</a:t>
            </a:r>
            <a:r>
              <a:rPr lang="fr-FR" dirty="0">
                <a:solidFill>
                  <a:srgbClr val="111A31"/>
                </a:solidFill>
                <a:latin typeface="Arial"/>
                <a:ea typeface="Arial"/>
                <a:cs typeface="Arial"/>
              </a:rPr>
              <a:t> </a:t>
            </a:r>
            <a:r>
              <a:rPr lang="fr-FR" dirty="0" err="1">
                <a:solidFill>
                  <a:srgbClr val="111A31"/>
                </a:solidFill>
                <a:latin typeface="Arial"/>
                <a:ea typeface="Arial"/>
                <a:cs typeface="Arial"/>
              </a:rPr>
              <a:t>algatus</a:t>
            </a:r>
            <a:r>
              <a:rPr lang="fr-FR" dirty="0">
                <a:solidFill>
                  <a:srgbClr val="111A31"/>
                </a:solidFill>
                <a:latin typeface="Arial"/>
                <a:ea typeface="Arial"/>
                <a:cs typeface="Arial"/>
              </a:rPr>
              <a:t> on?</a:t>
            </a:r>
            <a:endParaRPr lang="et-EE" dirty="0">
              <a:solidFill>
                <a:srgbClr val="111A31"/>
              </a:solidFill>
              <a:latin typeface="Arial"/>
              <a:ea typeface="Arial"/>
              <a:cs typeface="Arial"/>
            </a:endParaRPr>
          </a:p>
          <a:p>
            <a:pPr algn="l"/>
            <a:r>
              <a:rPr lang="fi-FI" dirty="0" err="1">
                <a:solidFill>
                  <a:srgbClr val="556070"/>
                </a:solidFill>
                <a:latin typeface="Arial"/>
                <a:ea typeface="Arial"/>
                <a:cs typeface="Arial"/>
              </a:rPr>
              <a:t>Ettepanekud</a:t>
            </a:r>
            <a:r>
              <a:rPr lang="fi-FI" dirty="0">
                <a:solidFill>
                  <a:srgbClr val="556070"/>
                </a:solidFill>
                <a:latin typeface="Arial"/>
                <a:ea typeface="Arial"/>
                <a:cs typeface="Arial"/>
              </a:rPr>
              <a:t>, </a:t>
            </a:r>
            <a:r>
              <a:rPr lang="fi-FI" dirty="0" err="1">
                <a:solidFill>
                  <a:srgbClr val="556070"/>
                </a:solidFill>
                <a:latin typeface="Arial"/>
                <a:ea typeface="Arial"/>
                <a:cs typeface="Arial"/>
              </a:rPr>
              <a:t>õigusaktid</a:t>
            </a:r>
            <a:r>
              <a:rPr lang="fi-FI" dirty="0">
                <a:solidFill>
                  <a:srgbClr val="556070"/>
                </a:solidFill>
                <a:latin typeface="Arial"/>
                <a:ea typeface="Arial"/>
                <a:cs typeface="Arial"/>
              </a:rPr>
              <a:t> ja </a:t>
            </a:r>
            <a:r>
              <a:rPr lang="fi-FI" dirty="0" err="1">
                <a:solidFill>
                  <a:srgbClr val="556070"/>
                </a:solidFill>
                <a:latin typeface="Arial"/>
                <a:ea typeface="Arial"/>
                <a:cs typeface="Arial"/>
              </a:rPr>
              <a:t>Euroopa</a:t>
            </a:r>
            <a:r>
              <a:rPr lang="fi-FI" dirty="0">
                <a:solidFill>
                  <a:srgbClr val="556070"/>
                </a:solidFill>
                <a:latin typeface="Arial"/>
                <a:ea typeface="Arial"/>
                <a:cs typeface="Arial"/>
              </a:rPr>
              <a:t> </a:t>
            </a:r>
            <a:r>
              <a:rPr lang="fi-FI" dirty="0" err="1">
                <a:solidFill>
                  <a:srgbClr val="556070"/>
                </a:solidFill>
                <a:latin typeface="Arial"/>
                <a:ea typeface="Arial"/>
                <a:cs typeface="Arial"/>
              </a:rPr>
              <a:t>Liidu</a:t>
            </a:r>
            <a:r>
              <a:rPr lang="fi-FI" dirty="0">
                <a:solidFill>
                  <a:srgbClr val="556070"/>
                </a:solidFill>
                <a:latin typeface="Arial"/>
                <a:ea typeface="Arial"/>
                <a:cs typeface="Arial"/>
              </a:rPr>
              <a:t> </a:t>
            </a:r>
            <a:r>
              <a:rPr lang="fi-FI" dirty="0" err="1">
                <a:solidFill>
                  <a:srgbClr val="556070"/>
                </a:solidFill>
                <a:latin typeface="Arial"/>
                <a:ea typeface="Arial"/>
                <a:cs typeface="Arial"/>
              </a:rPr>
              <a:t>Teataja</a:t>
            </a:r>
            <a:endParaRPr lang="et-EE" dirty="0">
              <a:solidFill>
                <a:srgbClr val="556070"/>
              </a:solidFill>
              <a:latin typeface="Arial"/>
              <a:ea typeface="Arial"/>
              <a:cs typeface="Arial"/>
            </a:endParaRPr>
          </a:p>
          <a:p>
            <a:pPr algn="l"/>
            <a:endParaRPr lang="et-EE" dirty="0">
              <a:solidFill>
                <a:srgbClr val="556070"/>
              </a:solidFill>
              <a:latin typeface="Arial"/>
              <a:ea typeface="Arial"/>
              <a:cs typeface="Arial"/>
            </a:endParaRPr>
          </a:p>
          <a:p>
            <a:pPr algn="l"/>
            <a:r>
              <a:rPr lang="en-US" u="sng" dirty="0">
                <a:solidFill>
                  <a:srgbClr val="111A31"/>
                </a:solidFill>
                <a:latin typeface="Arial"/>
                <a:ea typeface="Arial"/>
                <a:cs typeface="Arial"/>
                <a:hlinkClick r:id="rId4"/>
              </a:rPr>
              <a:t>HAVE YOUR SAY</a:t>
            </a:r>
            <a:r>
              <a:rPr lang="en-US" dirty="0">
                <a:solidFill>
                  <a:srgbClr val="111A31"/>
                </a:solidFill>
                <a:latin typeface="Arial"/>
                <a:ea typeface="Arial"/>
                <a:cs typeface="Arial"/>
              </a:rPr>
              <a:t>   Kus </a:t>
            </a:r>
            <a:r>
              <a:rPr lang="en-US" dirty="0" err="1">
                <a:solidFill>
                  <a:srgbClr val="111A31"/>
                </a:solidFill>
                <a:latin typeface="Arial"/>
                <a:ea typeface="Arial"/>
                <a:cs typeface="Arial"/>
              </a:rPr>
              <a:t>saab</a:t>
            </a:r>
            <a:r>
              <a:rPr lang="en-US" dirty="0">
                <a:solidFill>
                  <a:srgbClr val="111A31"/>
                </a:solidFill>
                <a:latin typeface="Arial"/>
                <a:ea typeface="Arial"/>
                <a:cs typeface="Arial"/>
              </a:rPr>
              <a:t> </a:t>
            </a:r>
            <a:r>
              <a:rPr lang="en-US" dirty="0" err="1">
                <a:solidFill>
                  <a:srgbClr val="111A31"/>
                </a:solidFill>
                <a:latin typeface="Arial"/>
                <a:ea typeface="Arial"/>
                <a:cs typeface="Arial"/>
              </a:rPr>
              <a:t>kaasa</a:t>
            </a:r>
            <a:r>
              <a:rPr lang="en-US" dirty="0">
                <a:solidFill>
                  <a:srgbClr val="111A31"/>
                </a:solidFill>
                <a:latin typeface="Arial"/>
                <a:ea typeface="Arial"/>
                <a:cs typeface="Arial"/>
              </a:rPr>
              <a:t> </a:t>
            </a:r>
            <a:r>
              <a:rPr lang="en-US" dirty="0" err="1">
                <a:solidFill>
                  <a:srgbClr val="111A31"/>
                </a:solidFill>
                <a:latin typeface="Arial"/>
                <a:ea typeface="Arial"/>
                <a:cs typeface="Arial"/>
              </a:rPr>
              <a:t>rääkida</a:t>
            </a:r>
            <a:r>
              <a:rPr lang="en-US" dirty="0">
                <a:solidFill>
                  <a:srgbClr val="111A31"/>
                </a:solidFill>
                <a:latin typeface="Arial"/>
                <a:ea typeface="Arial"/>
                <a:cs typeface="Arial"/>
              </a:rPr>
              <a:t>?</a:t>
            </a:r>
          </a:p>
          <a:p>
            <a:pPr algn="l"/>
            <a:r>
              <a:rPr lang="et-EE" dirty="0">
                <a:solidFill>
                  <a:srgbClr val="556070"/>
                </a:solidFill>
                <a:latin typeface="Arial"/>
                <a:ea typeface="Arial"/>
                <a:cs typeface="Arial"/>
              </a:rPr>
              <a:t>Avalikud konsultatsioonid ja tagasisidevõimalused</a:t>
            </a:r>
          </a:p>
          <a:p>
            <a:r>
              <a:rPr lang="et-EE" b="1" dirty="0">
                <a:solidFill>
                  <a:srgbClr val="111A31"/>
                </a:solidFill>
                <a:latin typeface="Arial"/>
                <a:ea typeface="Arial"/>
                <a:cs typeface="Arial"/>
              </a:rPr>
              <a:t>Veel kasulikke allikaid</a:t>
            </a:r>
          </a:p>
          <a:p>
            <a:pPr algn="l"/>
            <a:r>
              <a:rPr lang="en-US" u="sng" dirty="0" err="1">
                <a:solidFill>
                  <a:srgbClr val="0D19B8"/>
                </a:solidFill>
                <a:latin typeface="Arial"/>
                <a:ea typeface="Arial"/>
                <a:cs typeface="Arial"/>
                <a:hlinkClick r:id="rId5"/>
              </a:rPr>
              <a:t>Euroopa</a:t>
            </a:r>
            <a:r>
              <a:rPr lang="en-US" u="sng" dirty="0">
                <a:solidFill>
                  <a:srgbClr val="0D19B8"/>
                </a:solidFill>
                <a:latin typeface="Arial"/>
                <a:ea typeface="Arial"/>
                <a:cs typeface="Arial"/>
                <a:hlinkClick r:id="rId5"/>
              </a:rPr>
              <a:t> </a:t>
            </a:r>
            <a:r>
              <a:rPr lang="en-US" u="sng" dirty="0" err="1">
                <a:solidFill>
                  <a:srgbClr val="0D19B8"/>
                </a:solidFill>
                <a:latin typeface="Arial"/>
                <a:ea typeface="Arial"/>
                <a:cs typeface="Arial"/>
                <a:hlinkClick r:id="rId5"/>
              </a:rPr>
              <a:t>Komisjoni</a:t>
            </a:r>
            <a:r>
              <a:rPr lang="en-US" u="sng" dirty="0">
                <a:solidFill>
                  <a:srgbClr val="0D19B8"/>
                </a:solidFill>
                <a:latin typeface="Arial"/>
                <a:ea typeface="Arial"/>
                <a:cs typeface="Arial"/>
                <a:hlinkClick r:id="rId5"/>
              </a:rPr>
              <a:t> News and Media</a:t>
            </a:r>
            <a:r>
              <a:rPr lang="en-US" dirty="0">
                <a:solidFill>
                  <a:srgbClr val="0D19B8"/>
                </a:solidFill>
                <a:latin typeface="Arial"/>
                <a:ea typeface="Arial"/>
                <a:cs typeface="Arial"/>
              </a:rPr>
              <a:t>    </a:t>
            </a:r>
            <a:r>
              <a:rPr lang="en-US" u="sng" dirty="0" err="1">
                <a:solidFill>
                  <a:srgbClr val="0D19B8"/>
                </a:solidFill>
                <a:latin typeface="Arial"/>
                <a:ea typeface="Arial"/>
                <a:cs typeface="Arial"/>
              </a:rPr>
              <a:t>Euroopa</a:t>
            </a:r>
            <a:r>
              <a:rPr lang="en-US" u="sng" dirty="0">
                <a:solidFill>
                  <a:srgbClr val="0D19B8"/>
                </a:solidFill>
                <a:latin typeface="Arial"/>
                <a:ea typeface="Arial"/>
                <a:cs typeface="Arial"/>
              </a:rPr>
              <a:t> </a:t>
            </a:r>
            <a:r>
              <a:rPr lang="en-US" u="sng" dirty="0" err="1">
                <a:solidFill>
                  <a:srgbClr val="0D19B8"/>
                </a:solidFill>
                <a:latin typeface="Arial"/>
                <a:ea typeface="Arial"/>
                <a:cs typeface="Arial"/>
              </a:rPr>
              <a:t>Liidu</a:t>
            </a:r>
            <a:r>
              <a:rPr lang="en-US" u="sng" dirty="0">
                <a:solidFill>
                  <a:srgbClr val="0D19B8"/>
                </a:solidFill>
                <a:latin typeface="Arial"/>
                <a:ea typeface="Arial"/>
                <a:cs typeface="Arial"/>
              </a:rPr>
              <a:t> News and Events</a:t>
            </a:r>
          </a:p>
        </p:txBody>
      </p:sp>
      <p:sp>
        <p:nvSpPr>
          <p:cNvPr id="3" name="Title 2">
            <a:extLst>
              <a:ext uri="{FF2B5EF4-FFF2-40B4-BE49-F238E27FC236}">
                <a16:creationId xmlns:a16="http://schemas.microsoft.com/office/drawing/2014/main" id="{F055044D-C8AC-FC78-4EF6-E82A615390FF}"/>
              </a:ext>
            </a:extLst>
          </p:cNvPr>
          <p:cNvSpPr>
            <a:spLocks noGrp="1"/>
          </p:cNvSpPr>
          <p:nvPr>
            <p:ph type="title"/>
          </p:nvPr>
        </p:nvSpPr>
        <p:spPr>
          <a:xfrm>
            <a:off x="734985" y="446315"/>
            <a:ext cx="10722031" cy="984885"/>
          </a:xfrm>
        </p:spPr>
        <p:txBody>
          <a:bodyPr/>
          <a:lstStyle/>
          <a:p>
            <a:r>
              <a:rPr lang="et-EE" dirty="0"/>
              <a:t>Uudised Brüsselist</a:t>
            </a:r>
          </a:p>
        </p:txBody>
      </p:sp>
    </p:spTree>
    <p:extLst>
      <p:ext uri="{BB962C8B-B14F-4D97-AF65-F5344CB8AC3E}">
        <p14:creationId xmlns:p14="http://schemas.microsoft.com/office/powerpoint/2010/main" val="4063441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97DB286-F531-FC42-149C-8497359AFF0A}"/>
              </a:ext>
            </a:extLst>
          </p:cNvPr>
          <p:cNvSpPr>
            <a:spLocks noGrp="1"/>
          </p:cNvSpPr>
          <p:nvPr>
            <p:ph type="subTitle" idx="1"/>
          </p:nvPr>
        </p:nvSpPr>
        <p:spPr>
          <a:xfrm>
            <a:off x="87086" y="677109"/>
            <a:ext cx="11821885" cy="5876091"/>
          </a:xfrm>
        </p:spPr>
        <p:txBody>
          <a:bodyPr>
            <a:noAutofit/>
          </a:bodyPr>
          <a:lstStyle/>
          <a:p>
            <a:r>
              <a:rPr lang="fi-FI" sz="2500" dirty="0" err="1"/>
              <a:t>Euroopa</a:t>
            </a:r>
            <a:r>
              <a:rPr lang="fi-FI" sz="2500" dirty="0"/>
              <a:t> </a:t>
            </a:r>
            <a:r>
              <a:rPr lang="fi-FI" sz="2500" dirty="0" err="1"/>
              <a:t>Komisjoni</a:t>
            </a:r>
            <a:r>
              <a:rPr lang="fi-FI" sz="2500" dirty="0"/>
              <a:t> </a:t>
            </a:r>
            <a:r>
              <a:rPr lang="fi-FI" sz="2500" dirty="0" err="1"/>
              <a:t>ettepanek</a:t>
            </a:r>
            <a:r>
              <a:rPr lang="et-EE" sz="2500" dirty="0"/>
              <a:t> * </a:t>
            </a:r>
            <a:r>
              <a:rPr lang="fi-FI" sz="2500" dirty="0" err="1"/>
              <a:t>Parlament</a:t>
            </a:r>
            <a:r>
              <a:rPr lang="fi-FI" sz="2500" dirty="0"/>
              <a:t> ja </a:t>
            </a:r>
            <a:r>
              <a:rPr lang="fi-FI" sz="2500" dirty="0" err="1"/>
              <a:t>nõukogu</a:t>
            </a:r>
            <a:r>
              <a:rPr lang="fi-FI" sz="2500" dirty="0"/>
              <a:t> </a:t>
            </a:r>
            <a:r>
              <a:rPr lang="fi-FI" sz="2500" dirty="0" err="1"/>
              <a:t>alustavad</a:t>
            </a:r>
            <a:r>
              <a:rPr lang="fi-FI" sz="2500" dirty="0"/>
              <a:t> </a:t>
            </a:r>
            <a:r>
              <a:rPr lang="fi-FI" sz="2500" dirty="0" err="1"/>
              <a:t>selle</a:t>
            </a:r>
            <a:r>
              <a:rPr lang="fi-FI" sz="2500" dirty="0"/>
              <a:t> </a:t>
            </a:r>
            <a:r>
              <a:rPr lang="fi-FI" sz="2500" dirty="0" err="1"/>
              <a:t>menetlemist</a:t>
            </a:r>
            <a:r>
              <a:rPr lang="fi-FI" sz="2500" dirty="0"/>
              <a:t>.</a:t>
            </a:r>
            <a:endParaRPr lang="et-EE" sz="2500" dirty="0"/>
          </a:p>
          <a:p>
            <a:r>
              <a:rPr lang="et-EE" sz="2500" b="1" dirty="0"/>
              <a:t>Euroopal on hea teadus, aga kehv "kommertsialiseerimine".</a:t>
            </a:r>
            <a:r>
              <a:rPr lang="et-EE" sz="2500" dirty="0"/>
              <a:t> Idud ja leiutised sünnivad siin, aga </a:t>
            </a:r>
            <a:r>
              <a:rPr lang="et-EE" sz="2500" dirty="0" err="1"/>
              <a:t>skaleerumine</a:t>
            </a:r>
            <a:r>
              <a:rPr lang="et-EE" sz="2500" dirty="0"/>
              <a:t> toimub mujal. </a:t>
            </a:r>
          </a:p>
          <a:p>
            <a:pPr marL="342900" indent="-342900" algn="l">
              <a:buFont typeface="Arial" panose="020B0604020202020204" pitchFamily="34" charset="0"/>
              <a:buChar char="•"/>
            </a:pPr>
            <a:r>
              <a:rPr lang="et-EE" sz="2500" b="1" dirty="0"/>
              <a:t>IP-põhine rahastus</a:t>
            </a:r>
            <a:r>
              <a:rPr lang="et-EE" sz="2500" dirty="0"/>
              <a:t> - luuakse ühine EL raamistik intellektuaalomandi väärtustamiseks ja digitaalne turuplats, kus IP ostjad ja müüjad kohtuvad. Idee: ettevõtted saaksid oma patente/IP-d kasutada laenu/investeeringu tagatisena, mitte ainult käibevara.</a:t>
            </a:r>
          </a:p>
          <a:p>
            <a:pPr marL="342900" lvl="0" indent="-342900" algn="l">
              <a:buFont typeface="Arial" panose="020B0604020202020204" pitchFamily="34" charset="0"/>
              <a:buChar char="•"/>
            </a:pPr>
            <a:r>
              <a:rPr lang="et-EE" sz="2500" b="1" dirty="0"/>
              <a:t>Innovatsiooni-suunatud riigihanked</a:t>
            </a:r>
            <a:r>
              <a:rPr lang="et-EE" sz="2500" dirty="0"/>
              <a:t> - R&amp;D hangete reeglid, mis aitaksid EL kulutada rohkem oma eelarvest uute lahenduste ostmisele, mitte ainult odavaimale pakkujale.</a:t>
            </a:r>
          </a:p>
          <a:p>
            <a:pPr marL="342900" lvl="0" indent="-342900" algn="l">
              <a:buFont typeface="Arial" panose="020B0604020202020204" pitchFamily="34" charset="0"/>
              <a:buChar char="•"/>
            </a:pPr>
            <a:r>
              <a:rPr lang="et-EE" sz="2500" b="1" dirty="0"/>
              <a:t>Regulatiivsed "katsealad"</a:t>
            </a:r>
            <a:r>
              <a:rPr lang="et-EE" sz="2500" dirty="0"/>
              <a:t> - põhimõtted, mis vabastaksid ettevõtted teatud regulatsioonist ajal, mil nad oma innovatsiooni testivad (</a:t>
            </a:r>
            <a:r>
              <a:rPr lang="et-EE" sz="2500" dirty="0" err="1"/>
              <a:t>regulatory</a:t>
            </a:r>
            <a:r>
              <a:rPr lang="et-EE" sz="2500" dirty="0"/>
              <a:t> </a:t>
            </a:r>
            <a:r>
              <a:rPr lang="et-EE" sz="2500" dirty="0" err="1"/>
              <a:t>sandbox</a:t>
            </a:r>
            <a:r>
              <a:rPr lang="et-EE" sz="2500" dirty="0"/>
              <a:t> loogika, laiendatud).</a:t>
            </a:r>
          </a:p>
        </p:txBody>
      </p:sp>
      <p:sp>
        <p:nvSpPr>
          <p:cNvPr id="3" name="Title 2">
            <a:extLst>
              <a:ext uri="{FF2B5EF4-FFF2-40B4-BE49-F238E27FC236}">
                <a16:creationId xmlns:a16="http://schemas.microsoft.com/office/drawing/2014/main" id="{838331C0-B7B9-2BAA-E767-F87FC6C91975}"/>
              </a:ext>
            </a:extLst>
          </p:cNvPr>
          <p:cNvSpPr>
            <a:spLocks noGrp="1"/>
          </p:cNvSpPr>
          <p:nvPr>
            <p:ph type="title"/>
          </p:nvPr>
        </p:nvSpPr>
        <p:spPr>
          <a:xfrm>
            <a:off x="734985" y="1"/>
            <a:ext cx="10722031" cy="677108"/>
          </a:xfrm>
        </p:spPr>
        <p:txBody>
          <a:bodyPr/>
          <a:lstStyle/>
          <a:p>
            <a:r>
              <a:rPr lang="et-EE" sz="4400" b="1" dirty="0" err="1"/>
              <a:t>European</a:t>
            </a:r>
            <a:r>
              <a:rPr lang="et-EE" sz="4400" b="1" dirty="0"/>
              <a:t> </a:t>
            </a:r>
            <a:r>
              <a:rPr lang="et-EE" sz="4400" b="1" dirty="0" err="1"/>
              <a:t>Innovation</a:t>
            </a:r>
            <a:r>
              <a:rPr lang="et-EE" sz="4400" b="1" dirty="0"/>
              <a:t> </a:t>
            </a:r>
            <a:r>
              <a:rPr lang="et-EE" sz="4400" b="1" dirty="0" err="1"/>
              <a:t>Act</a:t>
            </a:r>
            <a:endParaRPr lang="et-EE" sz="4400" dirty="0"/>
          </a:p>
        </p:txBody>
      </p:sp>
    </p:spTree>
    <p:extLst>
      <p:ext uri="{BB962C8B-B14F-4D97-AF65-F5344CB8AC3E}">
        <p14:creationId xmlns:p14="http://schemas.microsoft.com/office/powerpoint/2010/main" val="3197207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1680498A-C366-27D6-FC76-AD0A445DCEDE}"/>
              </a:ext>
            </a:extLst>
          </p:cNvPr>
          <p:cNvPicPr>
            <a:picLocks noGrp="1" noChangeAspect="1"/>
          </p:cNvPicPr>
          <p:nvPr>
            <p:ph type="pic" sz="quarter" idx="10"/>
          </p:nvPr>
        </p:nvPicPr>
        <p:blipFill>
          <a:blip r:embed="rId2"/>
          <a:srcRect l="753" r="754"/>
          <a:stretch>
            <a:fillRect/>
          </a:stretch>
        </p:blipFill>
        <p:spPr>
          <a:xfrm>
            <a:off x="5446220" y="-8373"/>
            <a:ext cx="6762900" cy="6866373"/>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noFill/>
          <a:ln w="50800">
            <a:noFill/>
          </a:ln>
        </p:spPr>
      </p:pic>
      <p:sp>
        <p:nvSpPr>
          <p:cNvPr id="20" name="Subtitle 2">
            <a:extLst>
              <a:ext uri="{FF2B5EF4-FFF2-40B4-BE49-F238E27FC236}">
                <a16:creationId xmlns:a16="http://schemas.microsoft.com/office/drawing/2014/main" id="{5B1AABBF-AA0D-A940-FE75-91A0E6355A57}"/>
              </a:ext>
            </a:extLst>
          </p:cNvPr>
          <p:cNvSpPr>
            <a:spLocks noGrp="1"/>
          </p:cNvSpPr>
          <p:nvPr>
            <p:ph type="subTitle" idx="1"/>
          </p:nvPr>
        </p:nvSpPr>
        <p:spPr>
          <a:xfrm>
            <a:off x="736486" y="3429000"/>
            <a:ext cx="5357677" cy="2700337"/>
          </a:xfrm>
        </p:spPr>
        <p:txBody>
          <a:bodyPr/>
          <a:lstStyle/>
          <a:p>
            <a:r>
              <a:rPr lang="et-EE" dirty="0"/>
              <a:t>Euroopa Komisjoni </a:t>
            </a:r>
          </a:p>
          <a:p>
            <a:r>
              <a:rPr lang="et-EE" dirty="0"/>
              <a:t>Teadusuuringute </a:t>
            </a:r>
            <a:r>
              <a:rPr lang="et-EE" dirty="0" err="1"/>
              <a:t>Ühiskeskuse</a:t>
            </a:r>
            <a:endParaRPr lang="et-EE" dirty="0"/>
          </a:p>
          <a:p>
            <a:r>
              <a:rPr lang="et-EE" dirty="0"/>
              <a:t>peadirektori asetäitja</a:t>
            </a:r>
          </a:p>
          <a:p>
            <a:endParaRPr lang="en-US" dirty="0"/>
          </a:p>
        </p:txBody>
      </p:sp>
      <p:sp>
        <p:nvSpPr>
          <p:cNvPr id="13" name="Title 3">
            <a:extLst>
              <a:ext uri="{FF2B5EF4-FFF2-40B4-BE49-F238E27FC236}">
                <a16:creationId xmlns:a16="http://schemas.microsoft.com/office/drawing/2014/main" id="{A6891E80-A5FC-3608-E8CE-ACE370E27602}"/>
              </a:ext>
            </a:extLst>
          </p:cNvPr>
          <p:cNvSpPr>
            <a:spLocks noGrp="1"/>
          </p:cNvSpPr>
          <p:nvPr>
            <p:ph type="title"/>
          </p:nvPr>
        </p:nvSpPr>
        <p:spPr>
          <a:xfrm>
            <a:off x="738132" y="729463"/>
            <a:ext cx="8118485" cy="984885"/>
          </a:xfrm>
        </p:spPr>
        <p:txBody>
          <a:bodyPr wrap="square" anchor="t">
            <a:normAutofit/>
          </a:bodyPr>
          <a:lstStyle/>
          <a:p>
            <a:r>
              <a:rPr lang="et-EE" dirty="0"/>
              <a:t>Maive Rute</a:t>
            </a:r>
            <a:endParaRPr lang="en-US" dirty="0"/>
          </a:p>
        </p:txBody>
      </p:sp>
    </p:spTree>
    <p:extLst>
      <p:ext uri="{BB962C8B-B14F-4D97-AF65-F5344CB8AC3E}">
        <p14:creationId xmlns:p14="http://schemas.microsoft.com/office/powerpoint/2010/main" val="2702857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1F183EA-1544-09FC-D85E-F785E28FB728}"/>
              </a:ext>
            </a:extLst>
          </p:cNvPr>
          <p:cNvSpPr>
            <a:spLocks noGrp="1"/>
          </p:cNvSpPr>
          <p:nvPr>
            <p:ph type="subTitle" idx="1"/>
          </p:nvPr>
        </p:nvSpPr>
        <p:spPr>
          <a:xfrm>
            <a:off x="598714" y="1197429"/>
            <a:ext cx="11059886" cy="4931909"/>
          </a:xfrm>
        </p:spPr>
        <p:txBody>
          <a:bodyPr>
            <a:normAutofit fontScale="70000" lnSpcReduction="20000"/>
          </a:bodyPr>
          <a:lstStyle/>
          <a:p>
            <a:pPr marL="457200" lvl="0" indent="-457200" algn="l">
              <a:buFont typeface="+mj-lt"/>
              <a:buAutoNum type="arabicPeriod"/>
            </a:pPr>
            <a:r>
              <a:rPr lang="et-EE" dirty="0"/>
              <a:t>Eesti kui EU toetuste netosaaja, kas ja millal see olukord võiks pöörduda ja Eesti ei saa enam EU toetusi?</a:t>
            </a:r>
          </a:p>
          <a:p>
            <a:pPr marL="457200" lvl="0" indent="-457200" algn="l">
              <a:buFont typeface="+mj-lt"/>
              <a:buAutoNum type="arabicPeriod"/>
            </a:pPr>
            <a:r>
              <a:rPr lang="et-EE" dirty="0"/>
              <a:t>Milliseid ettevõtteid ja tehnoloogiaid Euroopa järgmise kümne aasta jooksul tegelikult vajab ja kust tuleb järgmise põlvkonna kasvuraha? Eriti huvitav oleks Eesti vaates rääkida, miks Euroopa kapital liigub teisiti kui USA kapital ja mida Eesti ettevõte peab tegema, et Euroopa investoreid kõnetada." </a:t>
            </a:r>
          </a:p>
          <a:p>
            <a:pPr marL="457200" lvl="0" indent="-457200" algn="l">
              <a:buFont typeface="+mj-lt"/>
              <a:buAutoNum type="arabicPeriod"/>
            </a:pPr>
            <a:r>
              <a:rPr lang="et-EE" dirty="0"/>
              <a:t>Kuidas meie ettevõtteid rohkem EL toevõimalusi kasutama saada?</a:t>
            </a:r>
          </a:p>
          <a:p>
            <a:pPr marL="457200" lvl="0" indent="-457200" algn="l">
              <a:buFont typeface="+mj-lt"/>
              <a:buAutoNum type="arabicPeriod"/>
            </a:pPr>
            <a:r>
              <a:rPr lang="et-EE" dirty="0"/>
              <a:t>Mida saab Eesti siseriiklikult ette võtta, et EL pakutavast võimalustest maksimum võtta?</a:t>
            </a:r>
          </a:p>
          <a:p>
            <a:pPr marL="457200" lvl="0" indent="-457200" algn="l">
              <a:buFont typeface="+mj-lt"/>
              <a:buAutoNum type="arabicPeriod"/>
            </a:pPr>
            <a:r>
              <a:rPr lang="et-EE" dirty="0"/>
              <a:t>EL institutsioonide ja sidusprojektide teenuste teekaart kasvufaasi ettevõtetele?</a:t>
            </a:r>
          </a:p>
          <a:p>
            <a:pPr marL="457200" lvl="0" indent="-457200" algn="l">
              <a:buFont typeface="+mj-lt"/>
              <a:buAutoNum type="arabicPeriod"/>
            </a:pPr>
            <a:r>
              <a:rPr lang="et-EE" dirty="0"/>
              <a:t>Kommertsialiseerimislõhe. </a:t>
            </a:r>
            <a:r>
              <a:rPr lang="et-EE" dirty="0" err="1"/>
              <a:t>Draghi</a:t>
            </a:r>
            <a:r>
              <a:rPr lang="et-EE" dirty="0"/>
              <a:t> raport tõi välja, et Euroopa investeerib teadusesse USAst proportsionaalselt rohkem, aga kaotab turule jõudmises. Täna </a:t>
            </a:r>
            <a:r>
              <a:rPr lang="et-EE" dirty="0" err="1"/>
              <a:t>AIREs</a:t>
            </a:r>
            <a:r>
              <a:rPr lang="et-EE" dirty="0"/>
              <a:t> on mul Eesti ja EL ettevõtetega klienditöös ning nende suunamises kaks suurt punast tühimikku, milleks on tehnoloogia turule viimine ehk kommertsialiseerimine (pole rahastust, et </a:t>
            </a:r>
            <a:r>
              <a:rPr lang="et-EE" dirty="0" err="1"/>
              <a:t>ettvõtteid</a:t>
            </a:r>
            <a:r>
              <a:rPr lang="et-EE" dirty="0"/>
              <a:t> selles toetada ja peame laiutama käsi) ja tehnoloogiajuhtimise puhul pole headele uutele lahendustele häid tehnoloogiajuhtimisega tegelevaid inimesi/insenere/ära tegijaid leida. </a:t>
            </a:r>
            <a:r>
              <a:rPr lang="et-EE" dirty="0" err="1"/>
              <a:t>Suht</a:t>
            </a:r>
            <a:r>
              <a:rPr lang="et-EE" dirty="0"/>
              <a:t> kiire oleks, et eesmärkide täitmiseks </a:t>
            </a:r>
            <a:r>
              <a:rPr lang="et-EE" dirty="0" err="1"/>
              <a:t>kommertsialiseerise</a:t>
            </a:r>
            <a:r>
              <a:rPr lang="et-EE" dirty="0"/>
              <a:t> </a:t>
            </a:r>
            <a:r>
              <a:rPr lang="et-EE" dirty="0" err="1"/>
              <a:t>infrat</a:t>
            </a:r>
            <a:r>
              <a:rPr lang="et-EE" dirty="0"/>
              <a:t> toetavad meetmed tuleksid. </a:t>
            </a:r>
          </a:p>
          <a:p>
            <a:pPr marL="457200" lvl="0" indent="-457200" algn="l">
              <a:buFont typeface="+mj-lt"/>
              <a:buAutoNum type="arabicPeriod"/>
            </a:pPr>
            <a:r>
              <a:rPr lang="et-EE" dirty="0"/>
              <a:t>Millised ettevõtted (ja mis valdkonnas tegutsevad) peaks kindlasti vaatama enam EL ettevõtlus- ja innovatsioonipoliitika poole." </a:t>
            </a:r>
          </a:p>
          <a:p>
            <a:pPr marL="457200" lvl="0" indent="-457200" algn="l">
              <a:buFont typeface="+mj-lt"/>
              <a:buAutoNum type="arabicPeriod"/>
            </a:pPr>
            <a:r>
              <a:rPr lang="et-EE" dirty="0"/>
              <a:t>Millega peavad TA investeeringutega alustavad ettevõtted BRU suunas kursis olema, et riske hallata?</a:t>
            </a:r>
          </a:p>
          <a:p>
            <a:endParaRPr lang="et-EE" dirty="0"/>
          </a:p>
        </p:txBody>
      </p:sp>
      <p:sp>
        <p:nvSpPr>
          <p:cNvPr id="3" name="Title 2">
            <a:extLst>
              <a:ext uri="{FF2B5EF4-FFF2-40B4-BE49-F238E27FC236}">
                <a16:creationId xmlns:a16="http://schemas.microsoft.com/office/drawing/2014/main" id="{C27318DC-E6EA-096F-9338-5473D45FC7F3}"/>
              </a:ext>
            </a:extLst>
          </p:cNvPr>
          <p:cNvSpPr>
            <a:spLocks noGrp="1"/>
          </p:cNvSpPr>
          <p:nvPr>
            <p:ph type="title"/>
          </p:nvPr>
        </p:nvSpPr>
        <p:spPr>
          <a:xfrm>
            <a:off x="734985" y="217714"/>
            <a:ext cx="10722031" cy="979715"/>
          </a:xfrm>
        </p:spPr>
        <p:txBody>
          <a:bodyPr/>
          <a:lstStyle/>
          <a:p>
            <a:r>
              <a:rPr lang="et-EE" b="1" dirty="0"/>
              <a:t>Küsimused</a:t>
            </a:r>
            <a:br>
              <a:rPr lang="et-EE" dirty="0"/>
            </a:br>
            <a:endParaRPr lang="et-EE" dirty="0"/>
          </a:p>
        </p:txBody>
      </p:sp>
    </p:spTree>
    <p:extLst>
      <p:ext uri="{BB962C8B-B14F-4D97-AF65-F5344CB8AC3E}">
        <p14:creationId xmlns:p14="http://schemas.microsoft.com/office/powerpoint/2010/main" val="320404980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DB8F5BC-E2E4-135E-1AE1-4430A02988B5}"/>
              </a:ext>
            </a:extLst>
          </p:cNvPr>
          <p:cNvSpPr>
            <a:spLocks noGrp="1"/>
          </p:cNvSpPr>
          <p:nvPr>
            <p:ph type="subTitle" idx="1"/>
          </p:nvPr>
        </p:nvSpPr>
        <p:spPr>
          <a:xfrm>
            <a:off x="446314" y="489857"/>
            <a:ext cx="11560629" cy="6150429"/>
          </a:xfrm>
        </p:spPr>
        <p:txBody>
          <a:bodyPr>
            <a:normAutofit/>
          </a:bodyPr>
          <a:lstStyle/>
          <a:p>
            <a:pPr lvl="0" algn="l"/>
            <a:r>
              <a:rPr lang="et-EE" dirty="0"/>
              <a:t>9. EL institutsioonide ja sidusprojektide teenuste teekaart kasvufaasi ettevõtetele?</a:t>
            </a:r>
          </a:p>
          <a:p>
            <a:pPr lvl="0" algn="l"/>
            <a:r>
              <a:rPr lang="et-EE" dirty="0"/>
              <a:t>10. Kommertsialiseerimislõhe. </a:t>
            </a:r>
            <a:r>
              <a:rPr lang="et-EE" dirty="0" err="1"/>
              <a:t>Draghi</a:t>
            </a:r>
            <a:r>
              <a:rPr lang="et-EE" dirty="0"/>
              <a:t> raport tõi välja, et Euroopa investeerib teadusesse USAst proportsionaalselt rohkem, aga kaotab turule jõudmises. Täna </a:t>
            </a:r>
            <a:r>
              <a:rPr lang="et-EE" dirty="0" err="1"/>
              <a:t>AIREs</a:t>
            </a:r>
            <a:r>
              <a:rPr lang="et-EE" dirty="0"/>
              <a:t> on mul Eesti ja EL ettevõtetega klienditöös ning nende suunamises kaks suurt punast tühimikku, milleks on tehnoloogia turule viimine ehk kommertsialiseerimine (pole rahastust, et ettevõtteid selles toetada ja peame laiutama käsi) ja tehnoloogiajuhtimise puhul pole headele uutele lahendustele häid tehnoloogiajuhtimisega tegelevaid inimesi/insenere/ära tegijaid leida. </a:t>
            </a:r>
            <a:r>
              <a:rPr lang="et-EE" dirty="0" err="1"/>
              <a:t>Suht</a:t>
            </a:r>
            <a:r>
              <a:rPr lang="et-EE" dirty="0"/>
              <a:t> kiire oleks, et eesmärkide täitmiseks </a:t>
            </a:r>
            <a:r>
              <a:rPr lang="et-EE" dirty="0" err="1"/>
              <a:t>kommertsialiseerise</a:t>
            </a:r>
            <a:r>
              <a:rPr lang="et-EE" dirty="0"/>
              <a:t> </a:t>
            </a:r>
            <a:r>
              <a:rPr lang="et-EE" dirty="0" err="1"/>
              <a:t>infrat</a:t>
            </a:r>
            <a:r>
              <a:rPr lang="et-EE" dirty="0"/>
              <a:t> toetavad meetmed tuleksid. </a:t>
            </a:r>
          </a:p>
          <a:p>
            <a:pPr lvl="0" algn="l"/>
            <a:r>
              <a:rPr lang="et-EE" dirty="0"/>
              <a:t>11. Millised ettevõtted (ja mis valdkonnas tegutsevad) peaks kindlasti vaatama enam EL ettevõtlus- ja innovatsioonipoliitika </a:t>
            </a:r>
            <a:r>
              <a:rPr lang="et-EE"/>
              <a:t>poole.</a:t>
            </a:r>
            <a:endParaRPr lang="et-EE" dirty="0"/>
          </a:p>
          <a:p>
            <a:pPr lvl="0" algn="l"/>
            <a:r>
              <a:rPr lang="et-EE" dirty="0"/>
              <a:t>12. Millega peavad TA investeeringutega alustavad ettevõtted BRU suunas kursis olema, et riske hallata?</a:t>
            </a:r>
          </a:p>
          <a:p>
            <a:endParaRPr lang="et-EE" dirty="0"/>
          </a:p>
        </p:txBody>
      </p:sp>
      <p:sp>
        <p:nvSpPr>
          <p:cNvPr id="3" name="Title 2">
            <a:extLst>
              <a:ext uri="{FF2B5EF4-FFF2-40B4-BE49-F238E27FC236}">
                <a16:creationId xmlns:a16="http://schemas.microsoft.com/office/drawing/2014/main" id="{B5D905AC-61E7-0558-EFB0-CC03EAD3B8A8}"/>
              </a:ext>
            </a:extLst>
          </p:cNvPr>
          <p:cNvSpPr>
            <a:spLocks noGrp="1"/>
          </p:cNvSpPr>
          <p:nvPr>
            <p:ph type="title"/>
          </p:nvPr>
        </p:nvSpPr>
        <p:spPr>
          <a:xfrm>
            <a:off x="734985" y="130629"/>
            <a:ext cx="10722031" cy="195942"/>
          </a:xfrm>
        </p:spPr>
        <p:txBody>
          <a:bodyPr/>
          <a:lstStyle/>
          <a:p>
            <a:endParaRPr lang="et-EE" dirty="0"/>
          </a:p>
        </p:txBody>
      </p:sp>
    </p:spTree>
    <p:extLst>
      <p:ext uri="{BB962C8B-B14F-4D97-AF65-F5344CB8AC3E}">
        <p14:creationId xmlns:p14="http://schemas.microsoft.com/office/powerpoint/2010/main" val="23357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11E163C1-2B5E-C3AE-E034-8D3E032D2753}"/>
              </a:ext>
            </a:extLst>
          </p:cNvPr>
          <p:cNvPicPr>
            <a:picLocks noGrp="1" noChangeAspect="1"/>
          </p:cNvPicPr>
          <p:nvPr>
            <p:ph type="pic" sz="quarter" idx="12"/>
          </p:nvPr>
        </p:nvPicPr>
        <p:blipFill>
          <a:blip r:embed="rId2"/>
          <a:srcRect b="3772"/>
          <a:stretch>
            <a:fillRect/>
          </a:stretch>
        </p:blipFill>
        <p:spPr>
          <a:xfrm>
            <a:off x="6130243" y="728663"/>
            <a:ext cx="7262374" cy="5398593"/>
          </a:xfrm>
          <a:custGeom>
            <a:avLst/>
            <a:gdLst>
              <a:gd name="csX0" fmla="*/ 0 w 4591050"/>
              <a:gd name="csY0" fmla="*/ 765190 h 5162550"/>
              <a:gd name="csX1" fmla="*/ 765190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166002 w 4757052"/>
              <a:gd name="csY0" fmla="*/ 765190 h 5162550"/>
              <a:gd name="csX1" fmla="*/ 195901 w 4757052"/>
              <a:gd name="csY1" fmla="*/ 0 h 5162550"/>
              <a:gd name="csX2" fmla="*/ 3991862 w 4757052"/>
              <a:gd name="csY2" fmla="*/ 0 h 5162550"/>
              <a:gd name="csX3" fmla="*/ 4757052 w 4757052"/>
              <a:gd name="csY3" fmla="*/ 765190 h 5162550"/>
              <a:gd name="csX4" fmla="*/ 4757052 w 4757052"/>
              <a:gd name="csY4" fmla="*/ 4397360 h 5162550"/>
              <a:gd name="csX5" fmla="*/ 3991862 w 4757052"/>
              <a:gd name="csY5" fmla="*/ 5162550 h 5162550"/>
              <a:gd name="csX6" fmla="*/ 931192 w 4757052"/>
              <a:gd name="csY6" fmla="*/ 5162550 h 5162550"/>
              <a:gd name="csX7" fmla="*/ 166002 w 4757052"/>
              <a:gd name="csY7" fmla="*/ 4397360 h 5162550"/>
              <a:gd name="csX8" fmla="*/ 166002 w 4757052"/>
              <a:gd name="csY8" fmla="*/ 765190 h 5162550"/>
              <a:gd name="csX0" fmla="*/ 0 w 4591050"/>
              <a:gd name="csY0" fmla="*/ 765190 h 5162550"/>
              <a:gd name="csX1" fmla="*/ 29899 w 4591050"/>
              <a:gd name="csY1" fmla="*/ 0 h 5162550"/>
              <a:gd name="csX2" fmla="*/ 3825860 w 4591050"/>
              <a:gd name="csY2" fmla="*/ 0 h 5162550"/>
              <a:gd name="csX3" fmla="*/ 4591050 w 4591050"/>
              <a:gd name="csY3" fmla="*/ 765190 h 5162550"/>
              <a:gd name="csX4" fmla="*/ 4591050 w 4591050"/>
              <a:gd name="csY4" fmla="*/ 4397360 h 5162550"/>
              <a:gd name="csX5" fmla="*/ 3825860 w 4591050"/>
              <a:gd name="csY5" fmla="*/ 5162550 h 5162550"/>
              <a:gd name="csX6" fmla="*/ 765190 w 4591050"/>
              <a:gd name="csY6" fmla="*/ 5162550 h 5162550"/>
              <a:gd name="csX7" fmla="*/ 0 w 4591050"/>
              <a:gd name="csY7" fmla="*/ 4397360 h 5162550"/>
              <a:gd name="csX8" fmla="*/ 0 w 4591050"/>
              <a:gd name="csY8" fmla="*/ 765190 h 5162550"/>
              <a:gd name="csX0" fmla="*/ 0 w 5844815"/>
              <a:gd name="csY0" fmla="*/ 2094369 h 5162550"/>
              <a:gd name="csX1" fmla="*/ 1283664 w 5844815"/>
              <a:gd name="csY1" fmla="*/ 0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094369 h 5162550"/>
              <a:gd name="csX1" fmla="*/ 1172827 w 5844815"/>
              <a:gd name="csY1" fmla="*/ 11083 h 5162550"/>
              <a:gd name="csX2" fmla="*/ 5079625 w 5844815"/>
              <a:gd name="csY2" fmla="*/ 0 h 5162550"/>
              <a:gd name="csX3" fmla="*/ 5844815 w 5844815"/>
              <a:gd name="csY3" fmla="*/ 765190 h 5162550"/>
              <a:gd name="csX4" fmla="*/ 5844815 w 5844815"/>
              <a:gd name="csY4" fmla="*/ 4397360 h 5162550"/>
              <a:gd name="csX5" fmla="*/ 5079625 w 5844815"/>
              <a:gd name="csY5" fmla="*/ 5162550 h 5162550"/>
              <a:gd name="csX6" fmla="*/ 2018955 w 5844815"/>
              <a:gd name="csY6" fmla="*/ 5162550 h 5162550"/>
              <a:gd name="csX7" fmla="*/ 1253765 w 5844815"/>
              <a:gd name="csY7" fmla="*/ 4397360 h 5162550"/>
              <a:gd name="csX8" fmla="*/ 0 w 5844815"/>
              <a:gd name="csY8" fmla="*/ 2094369 h 5162550"/>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0 w 5844815"/>
              <a:gd name="csY0" fmla="*/ 2102741 h 5170922"/>
              <a:gd name="csX1" fmla="*/ 1223411 w 5844815"/>
              <a:gd name="csY1" fmla="*/ 0 h 5170922"/>
              <a:gd name="csX2" fmla="*/ 5079625 w 5844815"/>
              <a:gd name="csY2" fmla="*/ 8372 h 5170922"/>
              <a:gd name="csX3" fmla="*/ 5844815 w 5844815"/>
              <a:gd name="csY3" fmla="*/ 773562 h 5170922"/>
              <a:gd name="csX4" fmla="*/ 5844815 w 5844815"/>
              <a:gd name="csY4" fmla="*/ 4405732 h 5170922"/>
              <a:gd name="csX5" fmla="*/ 5079625 w 5844815"/>
              <a:gd name="csY5" fmla="*/ 5170922 h 5170922"/>
              <a:gd name="csX6" fmla="*/ 2018955 w 5844815"/>
              <a:gd name="csY6" fmla="*/ 5170922 h 5170922"/>
              <a:gd name="csX7" fmla="*/ 1253765 w 5844815"/>
              <a:gd name="csY7" fmla="*/ 4405732 h 5170922"/>
              <a:gd name="csX8" fmla="*/ 0 w 5844815"/>
              <a:gd name="csY8" fmla="*/ 2102741 h 5170922"/>
              <a:gd name="csX0" fmla="*/ 106718 w 5951533"/>
              <a:gd name="csY0" fmla="*/ 2102741 h 5170922"/>
              <a:gd name="csX1" fmla="*/ 1330129 w 5951533"/>
              <a:gd name="csY1" fmla="*/ 0 h 5170922"/>
              <a:gd name="csX2" fmla="*/ 5186343 w 5951533"/>
              <a:gd name="csY2" fmla="*/ 8372 h 5170922"/>
              <a:gd name="csX3" fmla="*/ 5951533 w 5951533"/>
              <a:gd name="csY3" fmla="*/ 773562 h 5170922"/>
              <a:gd name="csX4" fmla="*/ 5951533 w 5951533"/>
              <a:gd name="csY4" fmla="*/ 4405732 h 5170922"/>
              <a:gd name="csX5" fmla="*/ 5186343 w 5951533"/>
              <a:gd name="csY5" fmla="*/ 5170922 h 5170922"/>
              <a:gd name="csX6" fmla="*/ 2125673 w 5951533"/>
              <a:gd name="csY6" fmla="*/ 5170922 h 5170922"/>
              <a:gd name="csX7" fmla="*/ 1360483 w 5951533"/>
              <a:gd name="csY7" fmla="*/ 4405732 h 5170922"/>
              <a:gd name="csX8" fmla="*/ 106718 w 5951533"/>
              <a:gd name="csY8" fmla="*/ 2102741 h 5170922"/>
              <a:gd name="csX0" fmla="*/ 322420 w 6167235"/>
              <a:gd name="csY0" fmla="*/ 2102741 h 5170922"/>
              <a:gd name="csX1" fmla="*/ 1545831 w 6167235"/>
              <a:gd name="csY1" fmla="*/ 0 h 5170922"/>
              <a:gd name="csX2" fmla="*/ 5402045 w 6167235"/>
              <a:gd name="csY2" fmla="*/ 8372 h 5170922"/>
              <a:gd name="csX3" fmla="*/ 6167235 w 6167235"/>
              <a:gd name="csY3" fmla="*/ 773562 h 5170922"/>
              <a:gd name="csX4" fmla="*/ 6167235 w 6167235"/>
              <a:gd name="csY4" fmla="*/ 4405732 h 5170922"/>
              <a:gd name="csX5" fmla="*/ 5402045 w 6167235"/>
              <a:gd name="csY5" fmla="*/ 5170922 h 5170922"/>
              <a:gd name="csX6" fmla="*/ 2341375 w 6167235"/>
              <a:gd name="csY6" fmla="*/ 5170922 h 5170922"/>
              <a:gd name="csX7" fmla="*/ 362173 w 6167235"/>
              <a:gd name="csY7" fmla="*/ 4129467 h 5170922"/>
              <a:gd name="csX8" fmla="*/ 322420 w 6167235"/>
              <a:gd name="csY8" fmla="*/ 2102741 h 5170922"/>
              <a:gd name="csX0" fmla="*/ 278520 w 6123335"/>
              <a:gd name="csY0" fmla="*/ 2102741 h 5170922"/>
              <a:gd name="csX1" fmla="*/ 1501931 w 6123335"/>
              <a:gd name="csY1" fmla="*/ 0 h 5170922"/>
              <a:gd name="csX2" fmla="*/ 5358145 w 6123335"/>
              <a:gd name="csY2" fmla="*/ 8372 h 5170922"/>
              <a:gd name="csX3" fmla="*/ 6123335 w 6123335"/>
              <a:gd name="csY3" fmla="*/ 773562 h 5170922"/>
              <a:gd name="csX4" fmla="*/ 6123335 w 6123335"/>
              <a:gd name="csY4" fmla="*/ 4405732 h 5170922"/>
              <a:gd name="csX5" fmla="*/ 5358145 w 6123335"/>
              <a:gd name="csY5" fmla="*/ 5170922 h 5170922"/>
              <a:gd name="csX6" fmla="*/ 2297475 w 6123335"/>
              <a:gd name="csY6" fmla="*/ 5170922 h 5170922"/>
              <a:gd name="csX7" fmla="*/ 318273 w 6123335"/>
              <a:gd name="csY7" fmla="*/ 4129467 h 5170922"/>
              <a:gd name="csX8" fmla="*/ 278520 w 6123335"/>
              <a:gd name="csY8" fmla="*/ 2102741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236721 w 6209941"/>
              <a:gd name="csY0" fmla="*/ 2355660 h 5170922"/>
              <a:gd name="csX1" fmla="*/ 1588537 w 6209941"/>
              <a:gd name="csY1" fmla="*/ 0 h 5170922"/>
              <a:gd name="csX2" fmla="*/ 5444751 w 6209941"/>
              <a:gd name="csY2" fmla="*/ 8372 h 5170922"/>
              <a:gd name="csX3" fmla="*/ 6209941 w 6209941"/>
              <a:gd name="csY3" fmla="*/ 773562 h 5170922"/>
              <a:gd name="csX4" fmla="*/ 6209941 w 6209941"/>
              <a:gd name="csY4" fmla="*/ 4405732 h 5170922"/>
              <a:gd name="csX5" fmla="*/ 5444751 w 6209941"/>
              <a:gd name="csY5" fmla="*/ 5170922 h 5170922"/>
              <a:gd name="csX6" fmla="*/ 2384081 w 6209941"/>
              <a:gd name="csY6" fmla="*/ 5170922 h 5170922"/>
              <a:gd name="csX7" fmla="*/ 404879 w 6209941"/>
              <a:gd name="csY7" fmla="*/ 4129467 h 5170922"/>
              <a:gd name="csX8" fmla="*/ 236721 w 6209941"/>
              <a:gd name="csY8" fmla="*/ 2355660 h 5170922"/>
              <a:gd name="csX0" fmla="*/ 155700 w 6128920"/>
              <a:gd name="csY0" fmla="*/ 2355660 h 5170922"/>
              <a:gd name="csX1" fmla="*/ 1507516 w 6128920"/>
              <a:gd name="csY1" fmla="*/ 0 h 5170922"/>
              <a:gd name="csX2" fmla="*/ 5363730 w 6128920"/>
              <a:gd name="csY2" fmla="*/ 8372 h 5170922"/>
              <a:gd name="csX3" fmla="*/ 6128920 w 6128920"/>
              <a:gd name="csY3" fmla="*/ 773562 h 5170922"/>
              <a:gd name="csX4" fmla="*/ 6128920 w 6128920"/>
              <a:gd name="csY4" fmla="*/ 4405732 h 5170922"/>
              <a:gd name="csX5" fmla="*/ 5363730 w 6128920"/>
              <a:gd name="csY5" fmla="*/ 5170922 h 5170922"/>
              <a:gd name="csX6" fmla="*/ 2303060 w 6128920"/>
              <a:gd name="csY6" fmla="*/ 5170922 h 5170922"/>
              <a:gd name="csX7" fmla="*/ 323858 w 6128920"/>
              <a:gd name="csY7" fmla="*/ 4129467 h 5170922"/>
              <a:gd name="csX8" fmla="*/ 155700 w 6128920"/>
              <a:gd name="csY8" fmla="*/ 2355660 h 5170922"/>
              <a:gd name="csX0" fmla="*/ 80271 w 6053491"/>
              <a:gd name="csY0" fmla="*/ 2355660 h 5170922"/>
              <a:gd name="csX1" fmla="*/ 1432087 w 6053491"/>
              <a:gd name="csY1" fmla="*/ 0 h 5170922"/>
              <a:gd name="csX2" fmla="*/ 5288301 w 6053491"/>
              <a:gd name="csY2" fmla="*/ 8372 h 5170922"/>
              <a:gd name="csX3" fmla="*/ 6053491 w 6053491"/>
              <a:gd name="csY3" fmla="*/ 773562 h 5170922"/>
              <a:gd name="csX4" fmla="*/ 6053491 w 6053491"/>
              <a:gd name="csY4" fmla="*/ 4405732 h 5170922"/>
              <a:gd name="csX5" fmla="*/ 5288301 w 6053491"/>
              <a:gd name="csY5" fmla="*/ 5170922 h 5170922"/>
              <a:gd name="csX6" fmla="*/ 2227631 w 6053491"/>
              <a:gd name="csY6" fmla="*/ 5170922 h 5170922"/>
              <a:gd name="csX7" fmla="*/ 248429 w 6053491"/>
              <a:gd name="csY7" fmla="*/ 4129467 h 5170922"/>
              <a:gd name="csX8" fmla="*/ 80271 w 6053491"/>
              <a:gd name="csY8" fmla="*/ 2355660 h 5170922"/>
              <a:gd name="csX0" fmla="*/ 131623 w 6104843"/>
              <a:gd name="csY0" fmla="*/ 2355660 h 5170922"/>
              <a:gd name="csX1" fmla="*/ 1483439 w 6104843"/>
              <a:gd name="csY1" fmla="*/ 0 h 5170922"/>
              <a:gd name="csX2" fmla="*/ 5339653 w 6104843"/>
              <a:gd name="csY2" fmla="*/ 8372 h 5170922"/>
              <a:gd name="csX3" fmla="*/ 6104843 w 6104843"/>
              <a:gd name="csY3" fmla="*/ 773562 h 5170922"/>
              <a:gd name="csX4" fmla="*/ 6104843 w 6104843"/>
              <a:gd name="csY4" fmla="*/ 4405732 h 5170922"/>
              <a:gd name="csX5" fmla="*/ 5339653 w 6104843"/>
              <a:gd name="csY5" fmla="*/ 5170922 h 5170922"/>
              <a:gd name="csX6" fmla="*/ 2278983 w 6104843"/>
              <a:gd name="csY6" fmla="*/ 5170922 h 5170922"/>
              <a:gd name="csX7" fmla="*/ 299781 w 6104843"/>
              <a:gd name="csY7" fmla="*/ 4129467 h 5170922"/>
              <a:gd name="csX8" fmla="*/ 131623 w 6104843"/>
              <a:gd name="csY8" fmla="*/ 2355660 h 5170922"/>
              <a:gd name="csX0" fmla="*/ 85490 w 6058710"/>
              <a:gd name="csY0" fmla="*/ 2355660 h 5170922"/>
              <a:gd name="csX1" fmla="*/ 1437306 w 6058710"/>
              <a:gd name="csY1" fmla="*/ 0 h 5170922"/>
              <a:gd name="csX2" fmla="*/ 5293520 w 6058710"/>
              <a:gd name="csY2" fmla="*/ 8372 h 5170922"/>
              <a:gd name="csX3" fmla="*/ 6058710 w 6058710"/>
              <a:gd name="csY3" fmla="*/ 773562 h 5170922"/>
              <a:gd name="csX4" fmla="*/ 6058710 w 6058710"/>
              <a:gd name="csY4" fmla="*/ 4405732 h 5170922"/>
              <a:gd name="csX5" fmla="*/ 5293520 w 6058710"/>
              <a:gd name="csY5" fmla="*/ 5170922 h 5170922"/>
              <a:gd name="csX6" fmla="*/ 2232850 w 6058710"/>
              <a:gd name="csY6" fmla="*/ 5170922 h 5170922"/>
              <a:gd name="csX7" fmla="*/ 471547 w 6058710"/>
              <a:gd name="csY7" fmla="*/ 3479659 h 5170922"/>
              <a:gd name="csX8" fmla="*/ 85490 w 6058710"/>
              <a:gd name="csY8" fmla="*/ 2355660 h 5170922"/>
              <a:gd name="csX0" fmla="*/ 203717 w 6176937"/>
              <a:gd name="csY0" fmla="*/ 2355660 h 5170922"/>
              <a:gd name="csX1" fmla="*/ 1555533 w 6176937"/>
              <a:gd name="csY1" fmla="*/ 0 h 5170922"/>
              <a:gd name="csX2" fmla="*/ 5411747 w 6176937"/>
              <a:gd name="csY2" fmla="*/ 8372 h 5170922"/>
              <a:gd name="csX3" fmla="*/ 6176937 w 6176937"/>
              <a:gd name="csY3" fmla="*/ 773562 h 5170922"/>
              <a:gd name="csX4" fmla="*/ 6176937 w 6176937"/>
              <a:gd name="csY4" fmla="*/ 4405732 h 5170922"/>
              <a:gd name="csX5" fmla="*/ 5411747 w 6176937"/>
              <a:gd name="csY5" fmla="*/ 5170922 h 5170922"/>
              <a:gd name="csX6" fmla="*/ 2351077 w 6176937"/>
              <a:gd name="csY6" fmla="*/ 5170922 h 5170922"/>
              <a:gd name="csX7" fmla="*/ 196777 w 6176937"/>
              <a:gd name="csY7" fmla="*/ 3697559 h 5170922"/>
              <a:gd name="csX8" fmla="*/ 203717 w 6176937"/>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5530 w 6128750"/>
              <a:gd name="csY0" fmla="*/ 2355660 h 5170922"/>
              <a:gd name="csX1" fmla="*/ 1507346 w 6128750"/>
              <a:gd name="csY1" fmla="*/ 0 h 5170922"/>
              <a:gd name="csX2" fmla="*/ 5363560 w 6128750"/>
              <a:gd name="csY2" fmla="*/ 8372 h 5170922"/>
              <a:gd name="csX3" fmla="*/ 6128750 w 6128750"/>
              <a:gd name="csY3" fmla="*/ 773562 h 5170922"/>
              <a:gd name="csX4" fmla="*/ 6128750 w 6128750"/>
              <a:gd name="csY4" fmla="*/ 4405732 h 5170922"/>
              <a:gd name="csX5" fmla="*/ 5363560 w 6128750"/>
              <a:gd name="csY5" fmla="*/ 5170922 h 5170922"/>
              <a:gd name="csX6" fmla="*/ 2302890 w 6128750"/>
              <a:gd name="csY6" fmla="*/ 5170922 h 5170922"/>
              <a:gd name="csX7" fmla="*/ 148590 w 6128750"/>
              <a:gd name="csY7" fmla="*/ 3697559 h 5170922"/>
              <a:gd name="csX8" fmla="*/ 155530 w 6128750"/>
              <a:gd name="csY8" fmla="*/ 2355660 h 5170922"/>
              <a:gd name="csX0" fmla="*/ 159895 w 6133115"/>
              <a:gd name="csY0" fmla="*/ 2355660 h 5170922"/>
              <a:gd name="csX1" fmla="*/ 1511711 w 6133115"/>
              <a:gd name="csY1" fmla="*/ 0 h 5170922"/>
              <a:gd name="csX2" fmla="*/ 5367925 w 6133115"/>
              <a:gd name="csY2" fmla="*/ 8372 h 5170922"/>
              <a:gd name="csX3" fmla="*/ 6133115 w 6133115"/>
              <a:gd name="csY3" fmla="*/ 773562 h 5170922"/>
              <a:gd name="csX4" fmla="*/ 6133115 w 6133115"/>
              <a:gd name="csY4" fmla="*/ 4405732 h 5170922"/>
              <a:gd name="csX5" fmla="*/ 5367925 w 6133115"/>
              <a:gd name="csY5" fmla="*/ 5170922 h 5170922"/>
              <a:gd name="csX6" fmla="*/ 2307255 w 6133115"/>
              <a:gd name="csY6" fmla="*/ 5170922 h 5170922"/>
              <a:gd name="csX7" fmla="*/ 142795 w 6133115"/>
              <a:gd name="csY7" fmla="*/ 3711106 h 5170922"/>
              <a:gd name="csX8" fmla="*/ 159895 w 6133115"/>
              <a:gd name="csY8" fmla="*/ 2355660 h 5170922"/>
              <a:gd name="csX0" fmla="*/ 159895 w 6133115"/>
              <a:gd name="csY0" fmla="*/ 2355660 h 5341007"/>
              <a:gd name="csX1" fmla="*/ 1511711 w 6133115"/>
              <a:gd name="csY1" fmla="*/ 0 h 5341007"/>
              <a:gd name="csX2" fmla="*/ 5367925 w 6133115"/>
              <a:gd name="csY2" fmla="*/ 8372 h 5341007"/>
              <a:gd name="csX3" fmla="*/ 6133115 w 6133115"/>
              <a:gd name="csY3" fmla="*/ 773562 h 5341007"/>
              <a:gd name="csX4" fmla="*/ 6133115 w 6133115"/>
              <a:gd name="csY4" fmla="*/ 4405732 h 5341007"/>
              <a:gd name="csX5" fmla="*/ 5367925 w 6133115"/>
              <a:gd name="csY5" fmla="*/ 5170922 h 5341007"/>
              <a:gd name="csX6" fmla="*/ 2307255 w 6133115"/>
              <a:gd name="csY6" fmla="*/ 5170922 h 5341007"/>
              <a:gd name="csX7" fmla="*/ 142795 w 6133115"/>
              <a:gd name="csY7" fmla="*/ 3711106 h 5341007"/>
              <a:gd name="csX8" fmla="*/ 159895 w 6133115"/>
              <a:gd name="csY8" fmla="*/ 2355660 h 5341007"/>
              <a:gd name="csX0" fmla="*/ 159895 w 6333636"/>
              <a:gd name="csY0" fmla="*/ 2355660 h 6195491"/>
              <a:gd name="csX1" fmla="*/ 1511711 w 6333636"/>
              <a:gd name="csY1" fmla="*/ 0 h 6195491"/>
              <a:gd name="csX2" fmla="*/ 5367925 w 6333636"/>
              <a:gd name="csY2" fmla="*/ 8372 h 6195491"/>
              <a:gd name="csX3" fmla="*/ 6133115 w 6333636"/>
              <a:gd name="csY3" fmla="*/ 773562 h 6195491"/>
              <a:gd name="csX4" fmla="*/ 6133115 w 6333636"/>
              <a:gd name="csY4" fmla="*/ 4405732 h 6195491"/>
              <a:gd name="csX5" fmla="*/ 6150123 w 6333636"/>
              <a:gd name="csY5" fmla="*/ 6195491 h 6195491"/>
              <a:gd name="csX6" fmla="*/ 2307255 w 6333636"/>
              <a:gd name="csY6" fmla="*/ 5170922 h 6195491"/>
              <a:gd name="csX7" fmla="*/ 142795 w 6333636"/>
              <a:gd name="csY7" fmla="*/ 3711106 h 6195491"/>
              <a:gd name="csX8" fmla="*/ 159895 w 6333636"/>
              <a:gd name="csY8" fmla="*/ 2355660 h 619549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661"/>
              <a:gd name="csX1" fmla="*/ 1511711 w 6333636"/>
              <a:gd name="csY1" fmla="*/ 0 h 6196661"/>
              <a:gd name="csX2" fmla="*/ 5367925 w 6333636"/>
              <a:gd name="csY2" fmla="*/ 8372 h 6196661"/>
              <a:gd name="csX3" fmla="*/ 6133115 w 6333636"/>
              <a:gd name="csY3" fmla="*/ 773562 h 6196661"/>
              <a:gd name="csX4" fmla="*/ 6133115 w 6333636"/>
              <a:gd name="csY4" fmla="*/ 4405732 h 6196661"/>
              <a:gd name="csX5" fmla="*/ 6150123 w 6333636"/>
              <a:gd name="csY5" fmla="*/ 6195491 h 6196661"/>
              <a:gd name="csX6" fmla="*/ 2307255 w 6333636"/>
              <a:gd name="csY6" fmla="*/ 5170922 h 6196661"/>
              <a:gd name="csX7" fmla="*/ 142795 w 6333636"/>
              <a:gd name="csY7" fmla="*/ 3711106 h 6196661"/>
              <a:gd name="csX8" fmla="*/ 159895 w 6333636"/>
              <a:gd name="csY8" fmla="*/ 2355660 h 6196661"/>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153"/>
              <a:gd name="csX1" fmla="*/ 1511711 w 6333636"/>
              <a:gd name="csY1" fmla="*/ 0 h 6196153"/>
              <a:gd name="csX2" fmla="*/ 5367925 w 6333636"/>
              <a:gd name="csY2" fmla="*/ 8372 h 6196153"/>
              <a:gd name="csX3" fmla="*/ 6133115 w 6333636"/>
              <a:gd name="csY3" fmla="*/ 773562 h 6196153"/>
              <a:gd name="csX4" fmla="*/ 6133115 w 6333636"/>
              <a:gd name="csY4" fmla="*/ 4405732 h 6196153"/>
              <a:gd name="csX5" fmla="*/ 6150123 w 6333636"/>
              <a:gd name="csY5" fmla="*/ 6195491 h 6196153"/>
              <a:gd name="csX6" fmla="*/ 1668276 w 6333636"/>
              <a:gd name="csY6" fmla="*/ 4983635 h 6196153"/>
              <a:gd name="csX7" fmla="*/ 142795 w 6333636"/>
              <a:gd name="csY7" fmla="*/ 3711106 h 6196153"/>
              <a:gd name="csX8" fmla="*/ 159895 w 6333636"/>
              <a:gd name="csY8" fmla="*/ 2355660 h 6196153"/>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414"/>
              <a:gd name="csX1" fmla="*/ 1511711 w 6333636"/>
              <a:gd name="csY1" fmla="*/ 0 h 6196414"/>
              <a:gd name="csX2" fmla="*/ 5367925 w 6333636"/>
              <a:gd name="csY2" fmla="*/ 8372 h 6196414"/>
              <a:gd name="csX3" fmla="*/ 6133115 w 6333636"/>
              <a:gd name="csY3" fmla="*/ 773562 h 6196414"/>
              <a:gd name="csX4" fmla="*/ 6133115 w 6333636"/>
              <a:gd name="csY4" fmla="*/ 4405732 h 6196414"/>
              <a:gd name="csX5" fmla="*/ 6150123 w 6333636"/>
              <a:gd name="csY5" fmla="*/ 6195491 h 6196414"/>
              <a:gd name="csX6" fmla="*/ 1668276 w 6333636"/>
              <a:gd name="csY6" fmla="*/ 4983635 h 6196414"/>
              <a:gd name="csX7" fmla="*/ 142795 w 6333636"/>
              <a:gd name="csY7" fmla="*/ 3711106 h 6196414"/>
              <a:gd name="csX8" fmla="*/ 159895 w 6333636"/>
              <a:gd name="csY8" fmla="*/ 2355660 h 6196414"/>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59895 w 6333636"/>
              <a:gd name="csY0" fmla="*/ 2355660 h 6196323"/>
              <a:gd name="csX1" fmla="*/ 1511711 w 6333636"/>
              <a:gd name="csY1" fmla="*/ 0 h 6196323"/>
              <a:gd name="csX2" fmla="*/ 5367925 w 6333636"/>
              <a:gd name="csY2" fmla="*/ 8372 h 6196323"/>
              <a:gd name="csX3" fmla="*/ 6133115 w 6333636"/>
              <a:gd name="csY3" fmla="*/ 773562 h 6196323"/>
              <a:gd name="csX4" fmla="*/ 6133115 w 6333636"/>
              <a:gd name="csY4" fmla="*/ 4405732 h 6196323"/>
              <a:gd name="csX5" fmla="*/ 6150123 w 6333636"/>
              <a:gd name="csY5" fmla="*/ 6195491 h 6196323"/>
              <a:gd name="csX6" fmla="*/ 1221961 w 6333636"/>
              <a:gd name="csY6" fmla="*/ 4885664 h 6196323"/>
              <a:gd name="csX7" fmla="*/ 142795 w 6333636"/>
              <a:gd name="csY7" fmla="*/ 3711106 h 6196323"/>
              <a:gd name="csX8" fmla="*/ 159895 w 6333636"/>
              <a:gd name="csY8" fmla="*/ 2355660 h 6196323"/>
              <a:gd name="csX0" fmla="*/ 163650 w 6337391"/>
              <a:gd name="csY0" fmla="*/ 2355660 h 6196323"/>
              <a:gd name="csX1" fmla="*/ 1515466 w 6337391"/>
              <a:gd name="csY1" fmla="*/ 0 h 6196323"/>
              <a:gd name="csX2" fmla="*/ 5371680 w 6337391"/>
              <a:gd name="csY2" fmla="*/ 8372 h 6196323"/>
              <a:gd name="csX3" fmla="*/ 6136870 w 6337391"/>
              <a:gd name="csY3" fmla="*/ 773562 h 6196323"/>
              <a:gd name="csX4" fmla="*/ 6136870 w 6337391"/>
              <a:gd name="csY4" fmla="*/ 4405732 h 6196323"/>
              <a:gd name="csX5" fmla="*/ 6153878 w 6337391"/>
              <a:gd name="csY5" fmla="*/ 6195491 h 6196323"/>
              <a:gd name="csX6" fmla="*/ 1225716 w 6337391"/>
              <a:gd name="csY6" fmla="*/ 4885664 h 6196323"/>
              <a:gd name="csX7" fmla="*/ 146550 w 6337391"/>
              <a:gd name="csY7" fmla="*/ 3711106 h 6196323"/>
              <a:gd name="csX8" fmla="*/ 163650 w 6337391"/>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22935 w 6296676"/>
              <a:gd name="csY0" fmla="*/ 2355660 h 6196323"/>
              <a:gd name="csX1" fmla="*/ 1474751 w 6296676"/>
              <a:gd name="csY1" fmla="*/ 0 h 6196323"/>
              <a:gd name="csX2" fmla="*/ 5330965 w 6296676"/>
              <a:gd name="csY2" fmla="*/ 8372 h 6196323"/>
              <a:gd name="csX3" fmla="*/ 6096155 w 6296676"/>
              <a:gd name="csY3" fmla="*/ 773562 h 6196323"/>
              <a:gd name="csX4" fmla="*/ 6096155 w 6296676"/>
              <a:gd name="csY4" fmla="*/ 4405732 h 6196323"/>
              <a:gd name="csX5" fmla="*/ 6113163 w 6296676"/>
              <a:gd name="csY5" fmla="*/ 6195491 h 6196323"/>
              <a:gd name="csX6" fmla="*/ 1185001 w 6296676"/>
              <a:gd name="csY6" fmla="*/ 4885664 h 6196323"/>
              <a:gd name="csX7" fmla="*/ 105835 w 6296676"/>
              <a:gd name="csY7" fmla="*/ 3711106 h 6196323"/>
              <a:gd name="csX8" fmla="*/ 122935 w 6296676"/>
              <a:gd name="csY8" fmla="*/ 2355660 h 6196323"/>
              <a:gd name="csX0" fmla="*/ 100129 w 6318693"/>
              <a:gd name="csY0" fmla="*/ 2364625 h 6196323"/>
              <a:gd name="csX1" fmla="*/ 1496768 w 6318693"/>
              <a:gd name="csY1" fmla="*/ 0 h 6196323"/>
              <a:gd name="csX2" fmla="*/ 5352982 w 6318693"/>
              <a:gd name="csY2" fmla="*/ 8372 h 6196323"/>
              <a:gd name="csX3" fmla="*/ 6118172 w 6318693"/>
              <a:gd name="csY3" fmla="*/ 773562 h 6196323"/>
              <a:gd name="csX4" fmla="*/ 6118172 w 6318693"/>
              <a:gd name="csY4" fmla="*/ 4405732 h 6196323"/>
              <a:gd name="csX5" fmla="*/ 6135180 w 6318693"/>
              <a:gd name="csY5" fmla="*/ 6195491 h 6196323"/>
              <a:gd name="csX6" fmla="*/ 1207018 w 6318693"/>
              <a:gd name="csY6" fmla="*/ 4885664 h 6196323"/>
              <a:gd name="csX7" fmla="*/ 127852 w 6318693"/>
              <a:gd name="csY7" fmla="*/ 3711106 h 6196323"/>
              <a:gd name="csX8" fmla="*/ 100129 w 6318693"/>
              <a:gd name="csY8" fmla="*/ 2364625 h 6196323"/>
              <a:gd name="csX0" fmla="*/ 106528 w 6325092"/>
              <a:gd name="csY0" fmla="*/ 2364625 h 6196323"/>
              <a:gd name="csX1" fmla="*/ 1503167 w 6325092"/>
              <a:gd name="csY1" fmla="*/ 0 h 6196323"/>
              <a:gd name="csX2" fmla="*/ 5359381 w 6325092"/>
              <a:gd name="csY2" fmla="*/ 8372 h 6196323"/>
              <a:gd name="csX3" fmla="*/ 6124571 w 6325092"/>
              <a:gd name="csY3" fmla="*/ 773562 h 6196323"/>
              <a:gd name="csX4" fmla="*/ 6124571 w 6325092"/>
              <a:gd name="csY4" fmla="*/ 4405732 h 6196323"/>
              <a:gd name="csX5" fmla="*/ 6141579 w 6325092"/>
              <a:gd name="csY5" fmla="*/ 6195491 h 6196323"/>
              <a:gd name="csX6" fmla="*/ 1213417 w 6325092"/>
              <a:gd name="csY6" fmla="*/ 4885664 h 6196323"/>
              <a:gd name="csX7" fmla="*/ 134251 w 6325092"/>
              <a:gd name="csY7" fmla="*/ 3711106 h 6196323"/>
              <a:gd name="csX8" fmla="*/ 106528 w 6325092"/>
              <a:gd name="csY8" fmla="*/ 2364625 h 6196323"/>
              <a:gd name="csX0" fmla="*/ 23390 w 6241954"/>
              <a:gd name="csY0" fmla="*/ 2364625 h 6196323"/>
              <a:gd name="csX1" fmla="*/ 1420029 w 6241954"/>
              <a:gd name="csY1" fmla="*/ 0 h 6196323"/>
              <a:gd name="csX2" fmla="*/ 5276243 w 6241954"/>
              <a:gd name="csY2" fmla="*/ 8372 h 6196323"/>
              <a:gd name="csX3" fmla="*/ 6041433 w 6241954"/>
              <a:gd name="csY3" fmla="*/ 773562 h 6196323"/>
              <a:gd name="csX4" fmla="*/ 6041433 w 6241954"/>
              <a:gd name="csY4" fmla="*/ 4405732 h 6196323"/>
              <a:gd name="csX5" fmla="*/ 6058441 w 6241954"/>
              <a:gd name="csY5" fmla="*/ 6195491 h 6196323"/>
              <a:gd name="csX6" fmla="*/ 1130279 w 6241954"/>
              <a:gd name="csY6" fmla="*/ 4885664 h 6196323"/>
              <a:gd name="csX7" fmla="*/ 606925 w 6241954"/>
              <a:gd name="csY7" fmla="*/ 3773858 h 6196323"/>
              <a:gd name="csX8" fmla="*/ 23390 w 6241954"/>
              <a:gd name="csY8" fmla="*/ 2364625 h 6196323"/>
              <a:gd name="csX0" fmla="*/ 67862 w 6286426"/>
              <a:gd name="csY0" fmla="*/ 2364625 h 6196323"/>
              <a:gd name="csX1" fmla="*/ 1464501 w 6286426"/>
              <a:gd name="csY1" fmla="*/ 0 h 6196323"/>
              <a:gd name="csX2" fmla="*/ 5320715 w 6286426"/>
              <a:gd name="csY2" fmla="*/ 8372 h 6196323"/>
              <a:gd name="csX3" fmla="*/ 6085905 w 6286426"/>
              <a:gd name="csY3" fmla="*/ 773562 h 6196323"/>
              <a:gd name="csX4" fmla="*/ 6085905 w 6286426"/>
              <a:gd name="csY4" fmla="*/ 4405732 h 6196323"/>
              <a:gd name="csX5" fmla="*/ 6102913 w 6286426"/>
              <a:gd name="csY5" fmla="*/ 6195491 h 6196323"/>
              <a:gd name="csX6" fmla="*/ 1174751 w 6286426"/>
              <a:gd name="csY6" fmla="*/ 4885664 h 6196323"/>
              <a:gd name="csX7" fmla="*/ 203161 w 6286426"/>
              <a:gd name="csY7" fmla="*/ 4087622 h 6196323"/>
              <a:gd name="csX8" fmla="*/ 67862 w 6286426"/>
              <a:gd name="csY8" fmla="*/ 2364625 h 6196323"/>
              <a:gd name="csX0" fmla="*/ 67862 w 6286426"/>
              <a:gd name="csY0" fmla="*/ 2364625 h 6196727"/>
              <a:gd name="csX1" fmla="*/ 1464501 w 6286426"/>
              <a:gd name="csY1" fmla="*/ 0 h 6196727"/>
              <a:gd name="csX2" fmla="*/ 5320715 w 6286426"/>
              <a:gd name="csY2" fmla="*/ 8372 h 6196727"/>
              <a:gd name="csX3" fmla="*/ 6085905 w 6286426"/>
              <a:gd name="csY3" fmla="*/ 773562 h 6196727"/>
              <a:gd name="csX4" fmla="*/ 6085905 w 6286426"/>
              <a:gd name="csY4" fmla="*/ 4405732 h 6196727"/>
              <a:gd name="csX5" fmla="*/ 6102913 w 6286426"/>
              <a:gd name="csY5" fmla="*/ 6195491 h 6196727"/>
              <a:gd name="csX6" fmla="*/ 3406963 w 6286426"/>
              <a:gd name="csY6" fmla="*/ 5208393 h 6196727"/>
              <a:gd name="csX7" fmla="*/ 203161 w 6286426"/>
              <a:gd name="csY7" fmla="*/ 4087622 h 6196727"/>
              <a:gd name="csX8" fmla="*/ 67862 w 6286426"/>
              <a:gd name="csY8" fmla="*/ 2364625 h 6196727"/>
              <a:gd name="csX0" fmla="*/ 21357 w 6239921"/>
              <a:gd name="csY0" fmla="*/ 2364625 h 6196727"/>
              <a:gd name="csX1" fmla="*/ 1417996 w 6239921"/>
              <a:gd name="csY1" fmla="*/ 0 h 6196727"/>
              <a:gd name="csX2" fmla="*/ 5274210 w 6239921"/>
              <a:gd name="csY2" fmla="*/ 8372 h 6196727"/>
              <a:gd name="csX3" fmla="*/ 6039400 w 6239921"/>
              <a:gd name="csY3" fmla="*/ 773562 h 6196727"/>
              <a:gd name="csX4" fmla="*/ 6039400 w 6239921"/>
              <a:gd name="csY4" fmla="*/ 4405732 h 6196727"/>
              <a:gd name="csX5" fmla="*/ 6056408 w 6239921"/>
              <a:gd name="csY5" fmla="*/ 6195491 h 6196727"/>
              <a:gd name="csX6" fmla="*/ 3360458 w 6239921"/>
              <a:gd name="csY6" fmla="*/ 5208393 h 6196727"/>
              <a:gd name="csX7" fmla="*/ 667644 w 6239921"/>
              <a:gd name="csY7" fmla="*/ 4616540 h 6196727"/>
              <a:gd name="csX8" fmla="*/ 21357 w 6239921"/>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6727"/>
              <a:gd name="csX1" fmla="*/ 1465514 w 6287439"/>
              <a:gd name="csY1" fmla="*/ 0 h 6196727"/>
              <a:gd name="csX2" fmla="*/ 5321728 w 6287439"/>
              <a:gd name="csY2" fmla="*/ 8372 h 6196727"/>
              <a:gd name="csX3" fmla="*/ 6086918 w 6287439"/>
              <a:gd name="csY3" fmla="*/ 773562 h 6196727"/>
              <a:gd name="csX4" fmla="*/ 6086918 w 6287439"/>
              <a:gd name="csY4" fmla="*/ 4405732 h 6196727"/>
              <a:gd name="csX5" fmla="*/ 6103926 w 6287439"/>
              <a:gd name="csY5" fmla="*/ 6195491 h 6196727"/>
              <a:gd name="csX6" fmla="*/ 3407976 w 6287439"/>
              <a:gd name="csY6" fmla="*/ 5208393 h 6196727"/>
              <a:gd name="csX7" fmla="*/ 715162 w 6287439"/>
              <a:gd name="csY7" fmla="*/ 4616540 h 6196727"/>
              <a:gd name="csX8" fmla="*/ 68875 w 6287439"/>
              <a:gd name="csY8" fmla="*/ 2364625 h 6196727"/>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287439"/>
              <a:gd name="csY0" fmla="*/ 2364625 h 6197429"/>
              <a:gd name="csX1" fmla="*/ 1465514 w 6287439"/>
              <a:gd name="csY1" fmla="*/ 0 h 6197429"/>
              <a:gd name="csX2" fmla="*/ 5321728 w 6287439"/>
              <a:gd name="csY2" fmla="*/ 8372 h 6197429"/>
              <a:gd name="csX3" fmla="*/ 6086918 w 6287439"/>
              <a:gd name="csY3" fmla="*/ 773562 h 6197429"/>
              <a:gd name="csX4" fmla="*/ 6086918 w 6287439"/>
              <a:gd name="csY4" fmla="*/ 4405732 h 6197429"/>
              <a:gd name="csX5" fmla="*/ 6103926 w 6287439"/>
              <a:gd name="csY5" fmla="*/ 6195491 h 6197429"/>
              <a:gd name="csX6" fmla="*/ 3237646 w 6287439"/>
              <a:gd name="csY6" fmla="*/ 5450440 h 6197429"/>
              <a:gd name="csX7" fmla="*/ 715162 w 6287439"/>
              <a:gd name="csY7" fmla="*/ 4616540 h 6197429"/>
              <a:gd name="csX8" fmla="*/ 68875 w 6287439"/>
              <a:gd name="csY8" fmla="*/ 2364625 h 6197429"/>
              <a:gd name="csX0" fmla="*/ 68875 w 6104037"/>
              <a:gd name="csY0" fmla="*/ 2364625 h 6197429"/>
              <a:gd name="csX1" fmla="*/ 1465514 w 6104037"/>
              <a:gd name="csY1" fmla="*/ 0 h 6197429"/>
              <a:gd name="csX2" fmla="*/ 5321728 w 6104037"/>
              <a:gd name="csY2" fmla="*/ 8372 h 6197429"/>
              <a:gd name="csX3" fmla="*/ 6086918 w 6104037"/>
              <a:gd name="csY3" fmla="*/ 77356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 name="csX0" fmla="*/ 68875 w 6104037"/>
              <a:gd name="csY0" fmla="*/ 2528592 h 6361396"/>
              <a:gd name="csX1" fmla="*/ 1465514 w 6104037"/>
              <a:gd name="csY1" fmla="*/ 163967 h 6361396"/>
              <a:gd name="csX2" fmla="*/ 5321728 w 6104037"/>
              <a:gd name="csY2" fmla="*/ 172339 h 6361396"/>
              <a:gd name="csX3" fmla="*/ 6077953 w 6104037"/>
              <a:gd name="csY3" fmla="*/ 193459 h 6361396"/>
              <a:gd name="csX4" fmla="*/ 6086918 w 6104037"/>
              <a:gd name="csY4" fmla="*/ 4569699 h 6361396"/>
              <a:gd name="csX5" fmla="*/ 6103926 w 6104037"/>
              <a:gd name="csY5" fmla="*/ 6359458 h 6361396"/>
              <a:gd name="csX6" fmla="*/ 3237646 w 6104037"/>
              <a:gd name="csY6" fmla="*/ 5614407 h 6361396"/>
              <a:gd name="csX7" fmla="*/ 715162 w 6104037"/>
              <a:gd name="csY7" fmla="*/ 4780507 h 6361396"/>
              <a:gd name="csX8" fmla="*/ 68875 w 6104037"/>
              <a:gd name="csY8" fmla="*/ 2528592 h 6361396"/>
              <a:gd name="csX0" fmla="*/ 68875 w 6104037"/>
              <a:gd name="csY0" fmla="*/ 2364625 h 6197429"/>
              <a:gd name="csX1" fmla="*/ 1465514 w 6104037"/>
              <a:gd name="csY1" fmla="*/ 0 h 6197429"/>
              <a:gd name="csX2" fmla="*/ 5321728 w 6104037"/>
              <a:gd name="csY2" fmla="*/ 8372 h 6197429"/>
              <a:gd name="csX3" fmla="*/ 6077953 w 6104037"/>
              <a:gd name="csY3" fmla="*/ 29492 h 6197429"/>
              <a:gd name="csX4" fmla="*/ 6086918 w 6104037"/>
              <a:gd name="csY4" fmla="*/ 4405732 h 6197429"/>
              <a:gd name="csX5" fmla="*/ 6103926 w 6104037"/>
              <a:gd name="csY5" fmla="*/ 6195491 h 6197429"/>
              <a:gd name="csX6" fmla="*/ 3237646 w 6104037"/>
              <a:gd name="csY6" fmla="*/ 5450440 h 6197429"/>
              <a:gd name="csX7" fmla="*/ 715162 w 6104037"/>
              <a:gd name="csY7" fmla="*/ 4616540 h 6197429"/>
              <a:gd name="csX8" fmla="*/ 68875 w 6104037"/>
              <a:gd name="csY8" fmla="*/ 2364625 h 6197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104037" h="6197429">
                <a:moveTo>
                  <a:pt x="68875" y="2364625"/>
                </a:moveTo>
                <a:cubicBezTo>
                  <a:pt x="215160" y="1732784"/>
                  <a:pt x="1454842" y="11673"/>
                  <a:pt x="1465514" y="0"/>
                </a:cubicBezTo>
                <a:lnTo>
                  <a:pt x="5321728" y="8372"/>
                </a:lnTo>
                <a:cubicBezTo>
                  <a:pt x="5744331" y="8372"/>
                  <a:pt x="6077953" y="19265"/>
                  <a:pt x="6077953" y="29492"/>
                </a:cubicBezTo>
                <a:cubicBezTo>
                  <a:pt x="6080941" y="1488239"/>
                  <a:pt x="6083930" y="2946985"/>
                  <a:pt x="6086918" y="4405732"/>
                </a:cubicBezTo>
                <a:cubicBezTo>
                  <a:pt x="6086918" y="4828335"/>
                  <a:pt x="6105188" y="6231350"/>
                  <a:pt x="6103926" y="6195491"/>
                </a:cubicBezTo>
                <a:cubicBezTo>
                  <a:pt x="6119289" y="6228541"/>
                  <a:pt x="4544185" y="5833133"/>
                  <a:pt x="3237646" y="5450440"/>
                </a:cubicBezTo>
                <a:cubicBezTo>
                  <a:pt x="2723874" y="5332093"/>
                  <a:pt x="1121663" y="4954456"/>
                  <a:pt x="715162" y="4616540"/>
                </a:cubicBezTo>
                <a:cubicBezTo>
                  <a:pt x="-54762" y="3976382"/>
                  <a:pt x="-73609" y="2981232"/>
                  <a:pt x="68875" y="2364625"/>
                </a:cubicBezTo>
                <a:close/>
              </a:path>
            </a:pathLst>
          </a:custGeom>
          <a:noFill/>
          <a:ln w="50800">
            <a:noFill/>
          </a:ln>
        </p:spPr>
      </p:pic>
      <p:sp>
        <p:nvSpPr>
          <p:cNvPr id="11" name="Subtitle 2">
            <a:extLst>
              <a:ext uri="{FF2B5EF4-FFF2-40B4-BE49-F238E27FC236}">
                <a16:creationId xmlns:a16="http://schemas.microsoft.com/office/drawing/2014/main" id="{BF51F4F7-C7F9-F51A-CBD7-FDA3E64805D1}"/>
              </a:ext>
            </a:extLst>
          </p:cNvPr>
          <p:cNvSpPr>
            <a:spLocks noGrp="1"/>
          </p:cNvSpPr>
          <p:nvPr>
            <p:ph type="subTitle" idx="1"/>
          </p:nvPr>
        </p:nvSpPr>
        <p:spPr>
          <a:xfrm>
            <a:off x="478971" y="3429000"/>
            <a:ext cx="5998029" cy="2700337"/>
          </a:xfrm>
        </p:spPr>
        <p:txBody>
          <a:bodyPr/>
          <a:lstStyle/>
          <a:p>
            <a:r>
              <a:rPr lang="et-EE" dirty="0"/>
              <a:t>Kristel </a:t>
            </a:r>
            <a:r>
              <a:rPr lang="et-EE" dirty="0" err="1"/>
              <a:t>Oitmaa</a:t>
            </a:r>
            <a:endParaRPr lang="et-EE" dirty="0"/>
          </a:p>
          <a:p>
            <a:r>
              <a:rPr lang="et-EE" dirty="0"/>
              <a:t>Ettevõtluse ja Innovatsiooni Sihtasutuse Brüsseli esinduse juht</a:t>
            </a:r>
          </a:p>
          <a:p>
            <a:r>
              <a:rPr lang="et-EE" dirty="0">
                <a:hlinkClick r:id="rId3"/>
              </a:rPr>
              <a:t>Kristel.oitmaa@eis.ee</a:t>
            </a:r>
            <a:endParaRPr lang="et-EE" dirty="0"/>
          </a:p>
          <a:p>
            <a:r>
              <a:rPr lang="et-EE" dirty="0"/>
              <a:t>5228877</a:t>
            </a:r>
          </a:p>
          <a:p>
            <a:r>
              <a:rPr lang="et-EE" dirty="0">
                <a:hlinkClick r:id="rId4"/>
              </a:rPr>
              <a:t>Kristel </a:t>
            </a:r>
            <a:r>
              <a:rPr lang="et-EE" dirty="0" err="1">
                <a:hlinkClick r:id="rId4"/>
              </a:rPr>
              <a:t>Oitmaa</a:t>
            </a:r>
            <a:r>
              <a:rPr lang="et-EE" dirty="0">
                <a:hlinkClick r:id="rId4"/>
              </a:rPr>
              <a:t> | LinkedIn</a:t>
            </a:r>
            <a:endParaRPr lang="et-EE" dirty="0"/>
          </a:p>
        </p:txBody>
      </p:sp>
      <p:sp>
        <p:nvSpPr>
          <p:cNvPr id="13" name="Title 3">
            <a:extLst>
              <a:ext uri="{FF2B5EF4-FFF2-40B4-BE49-F238E27FC236}">
                <a16:creationId xmlns:a16="http://schemas.microsoft.com/office/drawing/2014/main" id="{C1662DFE-5087-7A0A-2852-96C1DBA8C39D}"/>
              </a:ext>
            </a:extLst>
          </p:cNvPr>
          <p:cNvSpPr>
            <a:spLocks noGrp="1"/>
          </p:cNvSpPr>
          <p:nvPr>
            <p:ph type="title"/>
          </p:nvPr>
        </p:nvSpPr>
        <p:spPr>
          <a:xfrm>
            <a:off x="478972" y="729463"/>
            <a:ext cx="8377646" cy="1538883"/>
          </a:xfrm>
        </p:spPr>
        <p:txBody>
          <a:bodyPr/>
          <a:lstStyle/>
          <a:p>
            <a:r>
              <a:rPr lang="et-EE" sz="5000" dirty="0"/>
              <a:t>Suured tänud ja </a:t>
            </a:r>
            <a:br>
              <a:rPr lang="et-EE" sz="5000" dirty="0"/>
            </a:br>
            <a:r>
              <a:rPr lang="et-EE" sz="5000" dirty="0"/>
              <a:t>kohtume oktoobris!</a:t>
            </a:r>
            <a:endParaRPr lang="en-US" sz="5000" dirty="0"/>
          </a:p>
        </p:txBody>
      </p:sp>
    </p:spTree>
    <p:extLst>
      <p:ext uri="{BB962C8B-B14F-4D97-AF65-F5344CB8AC3E}">
        <p14:creationId xmlns:p14="http://schemas.microsoft.com/office/powerpoint/2010/main" val="2502658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Estonia Blue">
  <a:themeElements>
    <a:clrScheme name="Bays – Brand Estonia">
      <a:dk1>
        <a:srgbClr val="0F172A"/>
      </a:dk1>
      <a:lt1>
        <a:srgbClr val="FFFFFF"/>
      </a:lt1>
      <a:dk2>
        <a:srgbClr val="000087"/>
      </a:dk2>
      <a:lt2>
        <a:srgbClr val="F1F5F9"/>
      </a:lt2>
      <a:accent1>
        <a:srgbClr val="0030DE"/>
      </a:accent1>
      <a:accent2>
        <a:srgbClr val="CEE2FD"/>
      </a:accent2>
      <a:accent3>
        <a:srgbClr val="FCEEC8"/>
      </a:accent3>
      <a:accent4>
        <a:srgbClr val="0061F5"/>
      </a:accent4>
      <a:accent5>
        <a:srgbClr val="00C3FF"/>
      </a:accent5>
      <a:accent6>
        <a:srgbClr val="5F748D"/>
      </a:accent6>
      <a:hlink>
        <a:srgbClr val="000087"/>
      </a:hlink>
      <a:folHlink>
        <a:srgbClr val="000086"/>
      </a:folHlink>
    </a:clrScheme>
    <a:fontScheme name="Estonia">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00F0"/>
        </a:solidFill>
        <a:ln w="9472" cap="flat">
          <a:noFill/>
          <a:prstDash val="solid"/>
          <a:miter/>
        </a:ln>
      </a:spPr>
      <a:bodyPr/>
      <a:lstStyle>
        <a:defPPr algn="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IS-template-2026.pptx" id="{3A76677F-F7AC-40C9-80FE-83A3EEA20EF2}" vid="{7B3FD1BD-9195-4D74-A4C1-CAB1094A71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5627209094DCC24E9E67FCED6D4AF6C8" ma:contentTypeVersion="24" ma:contentTypeDescription="Loo uus dokument" ma:contentTypeScope="" ma:versionID="2be487334d5c36c94877c036f30458c5">
  <xsd:schema xmlns:xsd="http://www.w3.org/2001/XMLSchema" xmlns:xs="http://www.w3.org/2001/XMLSchema" xmlns:p="http://schemas.microsoft.com/office/2006/metadata/properties" xmlns:ns1="http://schemas.microsoft.com/sharepoint/v3" xmlns:ns2="188282da-684c-4827-a584-5cbe1c9cecca" xmlns:ns3="43fabd42-6238-4b1f-abcf-91cade88cb3e" targetNamespace="http://schemas.microsoft.com/office/2006/metadata/properties" ma:root="true" ma:fieldsID="5d21359dc1bbcf3bb3a25a3182ff2511" ns1:_="" ns2:_="" ns3:_="">
    <xsd:import namespace="http://schemas.microsoft.com/sharepoint/v3"/>
    <xsd:import namespace="188282da-684c-4827-a584-5cbe1c9cecca"/>
    <xsd:import namespace="43fabd42-6238-4b1f-abcf-91cade88cb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Kommentaar" minOccurs="0"/>
                <xsd:element ref="ns2:Tiim"/>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Ühtse nõuetele vastavuse poliitika atribuudid" ma:hidden="true" ma:internalName="_ip_UnifiedCompliancePolicyProperties">
      <xsd:simpleType>
        <xsd:restriction base="dms:Note"/>
      </xsd:simpleType>
    </xsd:element>
    <xsd:element name="_ip_UnifiedCompliancePolicyUIAction" ma:index="21" nillable="true" ma:displayName="Ühtse nõuetele vastavuse poliitika kasutajaliidesetoim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8282da-684c-4827-a584-5cbe1c9cec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Pildisildid"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Kommentaar" ma:index="29" nillable="true" ma:displayName="Kommentaar" ma:format="Dropdown" ma:internalName="Kommentaar">
      <xsd:simpleType>
        <xsd:restriction base="dms:Text">
          <xsd:maxLength value="255"/>
        </xsd:restriction>
      </xsd:simpleType>
    </xsd:element>
    <xsd:element name="Tiim" ma:index="30" ma:displayName="Tiim" ma:default="Määramata" ma:description="TURKOMM sildid. Vajalikud erinevate filtrite rakendamiseks, et oleks võimalik ilma kaustu loomata suuremates failikogudes orienteeruda." ma:format="Dropdown" ma:indexed="true" ma:internalName="Tiim">
      <xsd:simpleType>
        <xsd:union memberTypes="dms:Text">
          <xsd:simpleType>
            <xsd:restriction base="dms:Choice">
              <xsd:enumeration value="Kommunikatsioon"/>
              <xsd:enumeration value="Bränd ja kampaaniad"/>
              <xsd:enumeration value="Sündmuskorraldus"/>
              <xsd:enumeration value="Digiturundus"/>
              <xsd:enumeration value="Esitluskeskus"/>
              <xsd:enumeration value="Põhjad"/>
              <xsd:enumeration value="Üldine"/>
              <xsd:enumeration value="Määramata"/>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43fabd42-6238-4b1f-abcf-91cade88cb3e" elementFormDefault="qualified">
    <xsd:import namespace="http://schemas.microsoft.com/office/2006/documentManagement/types"/>
    <xsd:import namespace="http://schemas.microsoft.com/office/infopath/2007/PartnerControls"/>
    <xsd:element name="SharedWithUsers" ma:index="11"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Ühiskasutusse andmise üksikasjad" ma:internalName="SharedWithDetails" ma:readOnly="true">
      <xsd:simpleType>
        <xsd:restriction base="dms:Note">
          <xsd:maxLength value="255"/>
        </xsd:restriction>
      </xsd:simpleType>
    </xsd:element>
    <xsd:element name="TaxCatchAll" ma:index="25" nillable="true" ma:displayName="Taxonomy Catch All Column" ma:hidden="true" ma:list="{2b5cf381-567d-48ba-9509-cf2e868a7655}" ma:internalName="TaxCatchAll" ma:showField="CatchAllData" ma:web="43fabd42-6238-4b1f-abcf-91cade88cb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188282da-684c-4827-a584-5cbe1c9cecca">
      <Terms xmlns="http://schemas.microsoft.com/office/infopath/2007/PartnerControls"/>
    </lcf76f155ced4ddcb4097134ff3c332f>
    <TaxCatchAll xmlns="43fabd42-6238-4b1f-abcf-91cade88cb3e" xsi:nil="true"/>
    <Kommentaar xmlns="188282da-684c-4827-a584-5cbe1c9cecca" xsi:nil="true"/>
    <Tiim xmlns="188282da-684c-4827-a584-5cbe1c9cecca">Põhjad</Tiim>
  </documentManagement>
</p:properties>
</file>

<file path=customXml/itemProps1.xml><?xml version="1.0" encoding="utf-8"?>
<ds:datastoreItem xmlns:ds="http://schemas.openxmlformats.org/officeDocument/2006/customXml" ds:itemID="{3E904CE5-BABB-4526-BF45-AE9505C505F3}">
  <ds:schemaRefs>
    <ds:schemaRef ds:uri="http://schemas.microsoft.com/sharepoint/v3/contenttype/forms"/>
  </ds:schemaRefs>
</ds:datastoreItem>
</file>

<file path=customXml/itemProps2.xml><?xml version="1.0" encoding="utf-8"?>
<ds:datastoreItem xmlns:ds="http://schemas.openxmlformats.org/officeDocument/2006/customXml" ds:itemID="{1D4453FD-1BF7-46E2-B78E-F9ED90AC5D03}">
  <ds:schemaRefs>
    <ds:schemaRef ds:uri="188282da-684c-4827-a584-5cbe1c9cecca"/>
    <ds:schemaRef ds:uri="43fabd42-6238-4b1f-abcf-91cade88cb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316509-8963-497E-8124-D405FA4F7735}">
  <ds:schemaRefs>
    <ds:schemaRef ds:uri="http://purl.org/dc/terms/"/>
    <ds:schemaRef ds:uri="http://schemas.microsoft.com/office/2006/documentManagement/types"/>
    <ds:schemaRef ds:uri="188282da-684c-4827-a584-5cbe1c9cecca"/>
    <ds:schemaRef ds:uri="http://schemas.openxmlformats.org/package/2006/metadata/core-properties"/>
    <ds:schemaRef ds:uri="43fabd42-6238-4b1f-abcf-91cade88cb3e"/>
    <ds:schemaRef ds:uri="http://www.w3.org/XML/1998/namespace"/>
    <ds:schemaRef ds:uri="http://schemas.microsoft.com/office/2006/metadata/properties"/>
    <ds:schemaRef ds:uri="http://schemas.microsoft.com/office/infopath/2007/PartnerControls"/>
    <ds:schemaRef ds:uri="http://schemas.microsoft.com/sharepoint/v3"/>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blank</Template>
  <TotalTime>246</TotalTime>
  <Words>711</Words>
  <Application>Microsoft Office PowerPoint</Application>
  <PresentationFormat>Widescreen</PresentationFormat>
  <Paragraphs>64</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Aino Headline</vt:lpstr>
      <vt:lpstr>Arial</vt:lpstr>
      <vt:lpstr>Wingdings</vt:lpstr>
      <vt:lpstr>Aino</vt:lpstr>
      <vt:lpstr>Estonia Blue</vt:lpstr>
      <vt:lpstr>BRUSSELS CALLING #1  Euroopa algatustest  Eesti ettevõtete kasvuvõimalusteni     11. september 2026 </vt:lpstr>
      <vt:lpstr>Tervitussõnad</vt:lpstr>
      <vt:lpstr>Tänane veebinar </vt:lpstr>
      <vt:lpstr>Miks, mida ja kellele „Brussels Calling“? </vt:lpstr>
      <vt:lpstr>Uudised Brüsselist</vt:lpstr>
      <vt:lpstr>European Innovation Act</vt:lpstr>
      <vt:lpstr>Maive Rute</vt:lpstr>
      <vt:lpstr>Küsimused </vt:lpstr>
      <vt:lpstr>PowerPoint Presentation</vt:lpstr>
      <vt:lpstr>Suured tänud ja  kohtume oktoobris!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Harle Pihlak</dc:creator>
  <cp:keywords>mall;presentatsioon;esitlus</cp:keywords>
  <cp:lastModifiedBy>Kristel Oitmaa</cp:lastModifiedBy>
  <cp:revision>3</cp:revision>
  <dcterms:created xsi:type="dcterms:W3CDTF">2026-05-29T11:41:16Z</dcterms:created>
  <dcterms:modified xsi:type="dcterms:W3CDTF">2026-09-11T07:28:40Z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0x0101005627209094DCC24E9E67FCED6D4AF6C8</vt:lpwstr>
  </property>
  <property fmtid="{D5CDD505-2E9C-101B-9397-08002B2CF9AE}" pid="3" name="MediaServiceImageTags">
    <vt:lpwstr/>
  </property>
  <property fmtid="{D5CDD505-2E9C-101B-9397-08002B2CF9AE}" pid="4" name="MSIP_Label_8c47a4a0-6260-4653-aeb6-1b726e8ceda8_Enabled">
    <vt:lpwstr>true</vt:lpwstr>
  </property>
  <property fmtid="{D5CDD505-2E9C-101B-9397-08002B2CF9AE}" pid="5" name="MSIP_Label_8c47a4a0-6260-4653-aeb6-1b726e8ceda8_SetDate">
    <vt:lpwstr>2026-05-11T10:52:57Z</vt:lpwstr>
  </property>
  <property fmtid="{D5CDD505-2E9C-101B-9397-08002B2CF9AE}" pid="6" name="MSIP_Label_8c47a4a0-6260-4653-aeb6-1b726e8ceda8_Method">
    <vt:lpwstr>Privileged</vt:lpwstr>
  </property>
  <property fmtid="{D5CDD505-2E9C-101B-9397-08002B2CF9AE}" pid="7" name="MSIP_Label_8c47a4a0-6260-4653-aeb6-1b726e8ceda8_Name">
    <vt:lpwstr>Public</vt:lpwstr>
  </property>
  <property fmtid="{D5CDD505-2E9C-101B-9397-08002B2CF9AE}" pid="8" name="MSIP_Label_8c47a4a0-6260-4653-aeb6-1b726e8ceda8_SiteId">
    <vt:lpwstr>3c88e4d0-0f16-4fc9-9c9d-e75d2f2a6adc</vt:lpwstr>
  </property>
  <property fmtid="{D5CDD505-2E9C-101B-9397-08002B2CF9AE}" pid="9" name="MSIP_Label_8c47a4a0-6260-4653-aeb6-1b726e8ceda8_ActionId">
    <vt:lpwstr>ac1c3171-7b79-4bfb-aed9-1d092d362bd7</vt:lpwstr>
  </property>
  <property fmtid="{D5CDD505-2E9C-101B-9397-08002B2CF9AE}" pid="10" name="MSIP_Label_8c47a4a0-6260-4653-aeb6-1b726e8ceda8_ContentBits">
    <vt:lpwstr>0</vt:lpwstr>
  </property>
  <property fmtid="{D5CDD505-2E9C-101B-9397-08002B2CF9AE}" pid="11" name="MSIP_Label_8c47a4a0-6260-4653-aeb6-1b726e8ceda8_Tag">
    <vt:lpwstr>10, 0, 1, 1</vt:lpwstr>
  </property>
</Properties>
</file>