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8" r:id="rId4"/>
  </p:sldMasterIdLst>
  <p:notesMasterIdLst>
    <p:notesMasterId r:id="rId9"/>
  </p:notesMasterIdLst>
  <p:handoutMasterIdLst>
    <p:handoutMasterId r:id="rId10"/>
  </p:handoutMasterIdLst>
  <p:sldIdLst>
    <p:sldId id="26616" r:id="rId5"/>
    <p:sldId id="2147472319" r:id="rId6"/>
    <p:sldId id="258" r:id="rId7"/>
    <p:sldId id="260" r:id="rId8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5B7EF05-8684-C413-8B17-BC09431A799B}" name="Mirjam Kristian" initials="MK" userId="7e33ea996c9f7f49" providerId="Windows Live"/>
  <p188:author id="{108C68AC-E822-8BEF-5299-7487596DE5EA}" name="Moonika Maidre" initials="MM" userId="S::moonika.maidre@eas.ee::09714c84-7bf6-432c-9313-ac4a7ee4e959" providerId="AD"/>
  <p188:author id="{0CD194C3-49D0-4BF6-6BD6-2C1674C50673}" name="Piret Malv" initials="PM" userId="S::Piret.Malv@eas.ee::9c36e87d-8634-4ed7-9a45-60416f0d7326" providerId="AD"/>
  <p188:author id="{B832EBF3-899E-709F-B62D-71E245535999}" name="Piret Malv" initials="PM" userId="S::piret.malv@eas.ee::9c36e87d-8634-4ed7-9a45-60416f0d732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00F0"/>
    <a:srgbClr val="000086"/>
    <a:srgbClr val="2B7AA1"/>
    <a:srgbClr val="3C0078"/>
    <a:srgbClr val="2E6347"/>
    <a:srgbClr val="1D4432"/>
    <a:srgbClr val="0062F5"/>
    <a:srgbClr val="FFFFFF"/>
    <a:srgbClr val="001E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C2F039-248F-4282-B774-14560CFA499D}" v="30" dt="2026-09-15T15:46:10.8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17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ristel Oitmaa" userId="d58fffaa-bfa4-4c36-9854-7882af50fde8" providerId="ADAL" clId="{CE6D97CA-7554-4F26-B818-04C146E50FCE}"/>
    <pc:docChg chg="undo custSel addSld delSld modSld sldOrd">
      <pc:chgData name="Kristel Oitmaa" userId="d58fffaa-bfa4-4c36-9854-7882af50fde8" providerId="ADAL" clId="{CE6D97CA-7554-4F26-B818-04C146E50FCE}" dt="2026-09-15T15:46:18.884" v="401" actId="207"/>
      <pc:docMkLst>
        <pc:docMk/>
      </pc:docMkLst>
      <pc:sldChg chg="add del setBg">
        <pc:chgData name="Kristel Oitmaa" userId="d58fffaa-bfa4-4c36-9854-7882af50fde8" providerId="ADAL" clId="{CE6D97CA-7554-4F26-B818-04C146E50FCE}" dt="2026-09-15T15:25:31.876" v="146" actId="47"/>
        <pc:sldMkLst>
          <pc:docMk/>
          <pc:sldMk cId="1536239546" sldId="256"/>
        </pc:sldMkLst>
      </pc:sldChg>
      <pc:sldChg chg="modSp add del mod setBg">
        <pc:chgData name="Kristel Oitmaa" userId="d58fffaa-bfa4-4c36-9854-7882af50fde8" providerId="ADAL" clId="{CE6D97CA-7554-4F26-B818-04C146E50FCE}" dt="2026-09-15T15:32:47.712" v="269" actId="47"/>
        <pc:sldMkLst>
          <pc:docMk/>
          <pc:sldMk cId="194180870" sldId="257"/>
        </pc:sldMkLst>
        <pc:spChg chg="mod">
          <ac:chgData name="Kristel Oitmaa" userId="d58fffaa-bfa4-4c36-9854-7882af50fde8" providerId="ADAL" clId="{CE6D97CA-7554-4F26-B818-04C146E50FCE}" dt="2026-09-15T15:16:02.517" v="4" actId="27636"/>
          <ac:spMkLst>
            <pc:docMk/>
            <pc:sldMk cId="194180870" sldId="257"/>
            <ac:spMk id="6" creationId="{F14B4AD7-3BCA-4E72-95BE-2DBEC8661E3E}"/>
          </ac:spMkLst>
        </pc:spChg>
        <pc:spChg chg="mod">
          <ac:chgData name="Kristel Oitmaa" userId="d58fffaa-bfa4-4c36-9854-7882af50fde8" providerId="ADAL" clId="{CE6D97CA-7554-4F26-B818-04C146E50FCE}" dt="2026-09-15T15:16:02.522" v="9" actId="27636"/>
          <ac:spMkLst>
            <pc:docMk/>
            <pc:sldMk cId="194180870" sldId="257"/>
            <ac:spMk id="8" creationId="{B06C0A1B-74A9-4DE4-94F2-1C7868ADBECD}"/>
          </ac:spMkLst>
        </pc:spChg>
        <pc:spChg chg="mod">
          <ac:chgData name="Kristel Oitmaa" userId="d58fffaa-bfa4-4c36-9854-7882af50fde8" providerId="ADAL" clId="{CE6D97CA-7554-4F26-B818-04C146E50FCE}" dt="2026-09-15T15:16:02.519" v="7" actId="27636"/>
          <ac:spMkLst>
            <pc:docMk/>
            <pc:sldMk cId="194180870" sldId="257"/>
            <ac:spMk id="12" creationId="{42BED34C-1218-4D72-9F33-AD6DEC821069}"/>
          </ac:spMkLst>
        </pc:spChg>
        <pc:spChg chg="mod">
          <ac:chgData name="Kristel Oitmaa" userId="d58fffaa-bfa4-4c36-9854-7882af50fde8" providerId="ADAL" clId="{CE6D97CA-7554-4F26-B818-04C146E50FCE}" dt="2026-09-15T15:16:02.517" v="5" actId="27636"/>
          <ac:spMkLst>
            <pc:docMk/>
            <pc:sldMk cId="194180870" sldId="257"/>
            <ac:spMk id="14" creationId="{4C0A44F8-FE59-474A-A553-336A05ABA627}"/>
          </ac:spMkLst>
        </pc:spChg>
        <pc:spChg chg="mod">
          <ac:chgData name="Kristel Oitmaa" userId="d58fffaa-bfa4-4c36-9854-7882af50fde8" providerId="ADAL" clId="{CE6D97CA-7554-4F26-B818-04C146E50FCE}" dt="2026-09-15T15:25:48.169" v="151" actId="27636"/>
          <ac:spMkLst>
            <pc:docMk/>
            <pc:sldMk cId="194180870" sldId="257"/>
            <ac:spMk id="15" creationId="{77AFB1BA-102D-4444-9A37-A62EB6A21BA4}"/>
          </ac:spMkLst>
        </pc:spChg>
        <pc:spChg chg="mod">
          <ac:chgData name="Kristel Oitmaa" userId="d58fffaa-bfa4-4c36-9854-7882af50fde8" providerId="ADAL" clId="{CE6D97CA-7554-4F26-B818-04C146E50FCE}" dt="2026-09-15T15:16:02.521" v="8" actId="27636"/>
          <ac:spMkLst>
            <pc:docMk/>
            <pc:sldMk cId="194180870" sldId="257"/>
            <ac:spMk id="18" creationId="{68597638-FB83-4A90-AD3A-9A668B377220}"/>
          </ac:spMkLst>
        </pc:spChg>
        <pc:spChg chg="mod">
          <ac:chgData name="Kristel Oitmaa" userId="d58fffaa-bfa4-4c36-9854-7882af50fde8" providerId="ADAL" clId="{CE6D97CA-7554-4F26-B818-04C146E50FCE}" dt="2026-09-15T15:25:48.155" v="149" actId="27636"/>
          <ac:spMkLst>
            <pc:docMk/>
            <pc:sldMk cId="194180870" sldId="257"/>
            <ac:spMk id="19" creationId="{D273981E-BD50-4765-884A-EDD2133FBF66}"/>
          </ac:spMkLst>
        </pc:spChg>
        <pc:spChg chg="mod">
          <ac:chgData name="Kristel Oitmaa" userId="d58fffaa-bfa4-4c36-9854-7882af50fde8" providerId="ADAL" clId="{CE6D97CA-7554-4F26-B818-04C146E50FCE}" dt="2026-09-15T15:16:02.518" v="6" actId="27636"/>
          <ac:spMkLst>
            <pc:docMk/>
            <pc:sldMk cId="194180870" sldId="257"/>
            <ac:spMk id="22" creationId="{E1836CA2-3810-4999-9D61-22EA7CAB4019}"/>
          </ac:spMkLst>
        </pc:spChg>
        <pc:spChg chg="mod">
          <ac:chgData name="Kristel Oitmaa" userId="d58fffaa-bfa4-4c36-9854-7882af50fde8" providerId="ADAL" clId="{CE6D97CA-7554-4F26-B818-04C146E50FCE}" dt="2026-09-15T15:25:48.163" v="150" actId="27636"/>
          <ac:spMkLst>
            <pc:docMk/>
            <pc:sldMk cId="194180870" sldId="257"/>
            <ac:spMk id="23" creationId="{4FD6F511-E964-45F9-BE9D-EFE497ADB748}"/>
          </ac:spMkLst>
        </pc:spChg>
        <pc:spChg chg="mod">
          <ac:chgData name="Kristel Oitmaa" userId="d58fffaa-bfa4-4c36-9854-7882af50fde8" providerId="ADAL" clId="{CE6D97CA-7554-4F26-B818-04C146E50FCE}" dt="2026-09-15T15:16:02.523" v="10" actId="27636"/>
          <ac:spMkLst>
            <pc:docMk/>
            <pc:sldMk cId="194180870" sldId="257"/>
            <ac:spMk id="26" creationId="{D1F02099-A744-4D2E-895B-C447468D71FC}"/>
          </ac:spMkLst>
        </pc:spChg>
      </pc:sldChg>
      <pc:sldChg chg="addSp delSp modSp add mod setBg">
        <pc:chgData name="Kristel Oitmaa" userId="d58fffaa-bfa4-4c36-9854-7882af50fde8" providerId="ADAL" clId="{CE6D97CA-7554-4F26-B818-04C146E50FCE}" dt="2026-09-15T15:46:18.884" v="401" actId="207"/>
        <pc:sldMkLst>
          <pc:docMk/>
          <pc:sldMk cId="1920032324" sldId="258"/>
        </pc:sldMkLst>
        <pc:spChg chg="del">
          <ac:chgData name="Kristel Oitmaa" userId="d58fffaa-bfa4-4c36-9854-7882af50fde8" providerId="ADAL" clId="{CE6D97CA-7554-4F26-B818-04C146E50FCE}" dt="2026-09-15T15:45:33.975" v="395" actId="478"/>
          <ac:spMkLst>
            <pc:docMk/>
            <pc:sldMk cId="1920032324" sldId="258"/>
            <ac:spMk id="2" creationId="{B8FDBF60-A024-4500-9F59-172AA5403D15}"/>
          </ac:spMkLst>
        </pc:spChg>
        <pc:spChg chg="mod">
          <ac:chgData name="Kristel Oitmaa" userId="d58fffaa-bfa4-4c36-9854-7882af50fde8" providerId="ADAL" clId="{CE6D97CA-7554-4F26-B818-04C146E50FCE}" dt="2026-09-15T15:39:19.086" v="325" actId="207"/>
          <ac:spMkLst>
            <pc:docMk/>
            <pc:sldMk cId="1920032324" sldId="258"/>
            <ac:spMk id="4" creationId="{EBF14014-01B1-4E3E-9597-17D7313D34C3}"/>
          </ac:spMkLst>
        </pc:spChg>
        <pc:spChg chg="mod">
          <ac:chgData name="Kristel Oitmaa" userId="d58fffaa-bfa4-4c36-9854-7882af50fde8" providerId="ADAL" clId="{CE6D97CA-7554-4F26-B818-04C146E50FCE}" dt="2026-09-15T15:37:07.647" v="306" actId="207"/>
          <ac:spMkLst>
            <pc:docMk/>
            <pc:sldMk cId="1920032324" sldId="258"/>
            <ac:spMk id="5" creationId="{9FA56EA1-83A8-4FE8-8891-1092AFCF9F51}"/>
          </ac:spMkLst>
        </pc:spChg>
        <pc:spChg chg="mod">
          <ac:chgData name="Kristel Oitmaa" userId="d58fffaa-bfa4-4c36-9854-7882af50fde8" providerId="ADAL" clId="{CE6D97CA-7554-4F26-B818-04C146E50FCE}" dt="2026-09-15T15:42:56.184" v="370" actId="255"/>
          <ac:spMkLst>
            <pc:docMk/>
            <pc:sldMk cId="1920032324" sldId="258"/>
            <ac:spMk id="7" creationId="{E97C9B9E-ECB3-4858-A1A1-790A420491F7}"/>
          </ac:spMkLst>
        </pc:spChg>
        <pc:spChg chg="mod">
          <ac:chgData name="Kristel Oitmaa" userId="d58fffaa-bfa4-4c36-9854-7882af50fde8" providerId="ADAL" clId="{CE6D97CA-7554-4F26-B818-04C146E50FCE}" dt="2026-09-15T15:43:00.650" v="371" actId="255"/>
          <ac:spMkLst>
            <pc:docMk/>
            <pc:sldMk cId="1920032324" sldId="258"/>
            <ac:spMk id="9" creationId="{C099B44B-D72E-4516-AB12-1BFA86654BFA}"/>
          </ac:spMkLst>
        </pc:spChg>
        <pc:spChg chg="mod">
          <ac:chgData name="Kristel Oitmaa" userId="d58fffaa-bfa4-4c36-9854-7882af50fde8" providerId="ADAL" clId="{CE6D97CA-7554-4F26-B818-04C146E50FCE}" dt="2026-09-15T15:43:05.491" v="372" actId="255"/>
          <ac:spMkLst>
            <pc:docMk/>
            <pc:sldMk cId="1920032324" sldId="258"/>
            <ac:spMk id="11" creationId="{1E31BB18-0641-4783-9444-26E78B66AE82}"/>
          </ac:spMkLst>
        </pc:spChg>
        <pc:spChg chg="mod">
          <ac:chgData name="Kristel Oitmaa" userId="d58fffaa-bfa4-4c36-9854-7882af50fde8" providerId="ADAL" clId="{CE6D97CA-7554-4F26-B818-04C146E50FCE}" dt="2026-09-15T15:16:02.532" v="15" actId="27636"/>
          <ac:spMkLst>
            <pc:docMk/>
            <pc:sldMk cId="1920032324" sldId="258"/>
            <ac:spMk id="13" creationId="{CAE97A5E-3908-4AAC-9299-AAF69D43C255}"/>
          </ac:spMkLst>
        </pc:spChg>
        <pc:spChg chg="mod">
          <ac:chgData name="Kristel Oitmaa" userId="d58fffaa-bfa4-4c36-9854-7882af50fde8" providerId="ADAL" clId="{CE6D97CA-7554-4F26-B818-04C146E50FCE}" dt="2026-09-15T15:37:35.944" v="311" actId="207"/>
          <ac:spMkLst>
            <pc:docMk/>
            <pc:sldMk cId="1920032324" sldId="258"/>
            <ac:spMk id="14" creationId="{7EE70582-08CE-483F-AE49-F5862783C36D}"/>
          </ac:spMkLst>
        </pc:spChg>
        <pc:spChg chg="mod">
          <ac:chgData name="Kristel Oitmaa" userId="d58fffaa-bfa4-4c36-9854-7882af50fde8" providerId="ADAL" clId="{CE6D97CA-7554-4F26-B818-04C146E50FCE}" dt="2026-09-15T15:43:13.236" v="373" actId="255"/>
          <ac:spMkLst>
            <pc:docMk/>
            <pc:sldMk cId="1920032324" sldId="258"/>
            <ac:spMk id="16" creationId="{C31F19E7-8EBF-4ADE-9BBF-97E2B3285A95}"/>
          </ac:spMkLst>
        </pc:spChg>
        <pc:spChg chg="mod">
          <ac:chgData name="Kristel Oitmaa" userId="d58fffaa-bfa4-4c36-9854-7882af50fde8" providerId="ADAL" clId="{CE6D97CA-7554-4F26-B818-04C146E50FCE}" dt="2026-09-15T15:43:18.211" v="374" actId="255"/>
          <ac:spMkLst>
            <pc:docMk/>
            <pc:sldMk cId="1920032324" sldId="258"/>
            <ac:spMk id="18" creationId="{FF0A9333-702E-4174-A9B4-E7C1833AF888}"/>
          </ac:spMkLst>
        </pc:spChg>
        <pc:spChg chg="mod">
          <ac:chgData name="Kristel Oitmaa" userId="d58fffaa-bfa4-4c36-9854-7882af50fde8" providerId="ADAL" clId="{CE6D97CA-7554-4F26-B818-04C146E50FCE}" dt="2026-09-15T15:43:23.710" v="375" actId="255"/>
          <ac:spMkLst>
            <pc:docMk/>
            <pc:sldMk cId="1920032324" sldId="258"/>
            <ac:spMk id="20" creationId="{3604C576-2574-4EB4-ADB3-5A7C9802AD2A}"/>
          </ac:spMkLst>
        </pc:spChg>
        <pc:spChg chg="mod">
          <ac:chgData name="Kristel Oitmaa" userId="d58fffaa-bfa4-4c36-9854-7882af50fde8" providerId="ADAL" clId="{CE6D97CA-7554-4F26-B818-04C146E50FCE}" dt="2026-09-15T15:16:02.531" v="14" actId="27636"/>
          <ac:spMkLst>
            <pc:docMk/>
            <pc:sldMk cId="1920032324" sldId="258"/>
            <ac:spMk id="22" creationId="{6E7DB7C6-84BE-4330-8E22-3E14171DF118}"/>
          </ac:spMkLst>
        </pc:spChg>
        <pc:spChg chg="mod">
          <ac:chgData name="Kristel Oitmaa" userId="d58fffaa-bfa4-4c36-9854-7882af50fde8" providerId="ADAL" clId="{CE6D97CA-7554-4F26-B818-04C146E50FCE}" dt="2026-09-15T15:38:01.034" v="315" actId="207"/>
          <ac:spMkLst>
            <pc:docMk/>
            <pc:sldMk cId="1920032324" sldId="258"/>
            <ac:spMk id="23" creationId="{F5EE5EC1-BFAE-4039-A535-653302B2DD74}"/>
          </ac:spMkLst>
        </pc:spChg>
        <pc:spChg chg="mod">
          <ac:chgData name="Kristel Oitmaa" userId="d58fffaa-bfa4-4c36-9854-7882af50fde8" providerId="ADAL" clId="{CE6D97CA-7554-4F26-B818-04C146E50FCE}" dt="2026-09-15T15:43:36.727" v="377" actId="14100"/>
          <ac:spMkLst>
            <pc:docMk/>
            <pc:sldMk cId="1920032324" sldId="258"/>
            <ac:spMk id="25" creationId="{FA77040F-C43B-4081-BC85-A9C69E5D903C}"/>
          </ac:spMkLst>
        </pc:spChg>
        <pc:spChg chg="mod">
          <ac:chgData name="Kristel Oitmaa" userId="d58fffaa-bfa4-4c36-9854-7882af50fde8" providerId="ADAL" clId="{CE6D97CA-7554-4F26-B818-04C146E50FCE}" dt="2026-09-15T15:44:01.354" v="385" actId="1076"/>
          <ac:spMkLst>
            <pc:docMk/>
            <pc:sldMk cId="1920032324" sldId="258"/>
            <ac:spMk id="26" creationId="{5CD583E3-990D-4988-9955-28515D9ACC29}"/>
          </ac:spMkLst>
        </pc:spChg>
        <pc:spChg chg="mod">
          <ac:chgData name="Kristel Oitmaa" userId="d58fffaa-bfa4-4c36-9854-7882af50fde8" providerId="ADAL" clId="{CE6D97CA-7554-4F26-B818-04C146E50FCE}" dt="2026-09-15T15:43:55.930" v="383" actId="14100"/>
          <ac:spMkLst>
            <pc:docMk/>
            <pc:sldMk cId="1920032324" sldId="258"/>
            <ac:spMk id="27" creationId="{714E10CB-177F-4249-AF30-264B088F9002}"/>
          </ac:spMkLst>
        </pc:spChg>
        <pc:spChg chg="mod">
          <ac:chgData name="Kristel Oitmaa" userId="d58fffaa-bfa4-4c36-9854-7882af50fde8" providerId="ADAL" clId="{CE6D97CA-7554-4F26-B818-04C146E50FCE}" dt="2026-09-15T15:43:59.290" v="384" actId="1076"/>
          <ac:spMkLst>
            <pc:docMk/>
            <pc:sldMk cId="1920032324" sldId="258"/>
            <ac:spMk id="28" creationId="{27BD9139-9491-48A3-8500-F69D0A5E5D0B}"/>
          </ac:spMkLst>
        </pc:spChg>
        <pc:spChg chg="mod">
          <ac:chgData name="Kristel Oitmaa" userId="d58fffaa-bfa4-4c36-9854-7882af50fde8" providerId="ADAL" clId="{CE6D97CA-7554-4F26-B818-04C146E50FCE}" dt="2026-09-15T15:43:51.722" v="381" actId="14100"/>
          <ac:spMkLst>
            <pc:docMk/>
            <pc:sldMk cId="1920032324" sldId="258"/>
            <ac:spMk id="29" creationId="{335A0B62-5FDB-44BC-9046-0A9BE573A492}"/>
          </ac:spMkLst>
        </pc:spChg>
        <pc:spChg chg="mod">
          <ac:chgData name="Kristel Oitmaa" userId="d58fffaa-bfa4-4c36-9854-7882af50fde8" providerId="ADAL" clId="{CE6D97CA-7554-4F26-B818-04C146E50FCE}" dt="2026-09-15T15:16:02.533" v="16" actId="27636"/>
          <ac:spMkLst>
            <pc:docMk/>
            <pc:sldMk cId="1920032324" sldId="258"/>
            <ac:spMk id="31" creationId="{033DBE46-5CD3-4B1B-B573-2A554727457E}"/>
          </ac:spMkLst>
        </pc:spChg>
        <pc:spChg chg="mod">
          <ac:chgData name="Kristel Oitmaa" userId="d58fffaa-bfa4-4c36-9854-7882af50fde8" providerId="ADAL" clId="{CE6D97CA-7554-4F26-B818-04C146E50FCE}" dt="2026-09-15T15:38:22.955" v="319" actId="207"/>
          <ac:spMkLst>
            <pc:docMk/>
            <pc:sldMk cId="1920032324" sldId="258"/>
            <ac:spMk id="32" creationId="{88718887-3590-493C-9797-6ED1FAA0785C}"/>
          </ac:spMkLst>
        </pc:spChg>
        <pc:spChg chg="mod">
          <ac:chgData name="Kristel Oitmaa" userId="d58fffaa-bfa4-4c36-9854-7882af50fde8" providerId="ADAL" clId="{CE6D97CA-7554-4F26-B818-04C146E50FCE}" dt="2026-09-15T15:44:10.733" v="386" actId="255"/>
          <ac:spMkLst>
            <pc:docMk/>
            <pc:sldMk cId="1920032324" sldId="258"/>
            <ac:spMk id="34" creationId="{DEFB7BD9-A3A5-4469-986B-0651AB523C02}"/>
          </ac:spMkLst>
        </pc:spChg>
        <pc:spChg chg="mod">
          <ac:chgData name="Kristel Oitmaa" userId="d58fffaa-bfa4-4c36-9854-7882af50fde8" providerId="ADAL" clId="{CE6D97CA-7554-4F26-B818-04C146E50FCE}" dt="2026-09-15T15:44:16.646" v="387" actId="255"/>
          <ac:spMkLst>
            <pc:docMk/>
            <pc:sldMk cId="1920032324" sldId="258"/>
            <ac:spMk id="36" creationId="{1DA9B6F1-7240-4A76-97D8-EB2C5B6FA8C1}"/>
          </ac:spMkLst>
        </pc:spChg>
        <pc:spChg chg="mod">
          <ac:chgData name="Kristel Oitmaa" userId="d58fffaa-bfa4-4c36-9854-7882af50fde8" providerId="ADAL" clId="{CE6D97CA-7554-4F26-B818-04C146E50FCE}" dt="2026-09-15T15:44:20.889" v="388" actId="255"/>
          <ac:spMkLst>
            <pc:docMk/>
            <pc:sldMk cId="1920032324" sldId="258"/>
            <ac:spMk id="38" creationId="{02C32ADA-D1A9-4C2C-8BDE-D30D6138513A}"/>
          </ac:spMkLst>
        </pc:spChg>
        <pc:spChg chg="del mod">
          <ac:chgData name="Kristel Oitmaa" userId="d58fffaa-bfa4-4c36-9854-7882af50fde8" providerId="ADAL" clId="{CE6D97CA-7554-4F26-B818-04C146E50FCE}" dt="2026-09-15T15:39:29.584" v="329" actId="478"/>
          <ac:spMkLst>
            <pc:docMk/>
            <pc:sldMk cId="1920032324" sldId="258"/>
            <ac:spMk id="42" creationId="{5416B164-805D-4E1B-9F4F-2D34FCC9E189}"/>
          </ac:spMkLst>
        </pc:spChg>
        <pc:spChg chg="mod">
          <ac:chgData name="Kristel Oitmaa" userId="d58fffaa-bfa4-4c36-9854-7882af50fde8" providerId="ADAL" clId="{CE6D97CA-7554-4F26-B818-04C146E50FCE}" dt="2026-09-15T15:46:18.884" v="401" actId="207"/>
          <ac:spMkLst>
            <pc:docMk/>
            <pc:sldMk cId="1920032324" sldId="258"/>
            <ac:spMk id="43" creationId="{2A9CBA48-351D-4C84-A7F5-091F98508D2E}"/>
          </ac:spMkLst>
        </pc:spChg>
        <pc:picChg chg="add mod">
          <ac:chgData name="Kristel Oitmaa" userId="d58fffaa-bfa4-4c36-9854-7882af50fde8" providerId="ADAL" clId="{CE6D97CA-7554-4F26-B818-04C146E50FCE}" dt="2026-09-15T15:45:38.093" v="397" actId="1076"/>
          <ac:picMkLst>
            <pc:docMk/>
            <pc:sldMk cId="1920032324" sldId="258"/>
            <ac:picMk id="40" creationId="{4C1500DB-0618-CECD-3E7A-1C5A314E4C60}"/>
          </ac:picMkLst>
        </pc:picChg>
        <pc:picChg chg="del">
          <ac:chgData name="Kristel Oitmaa" userId="d58fffaa-bfa4-4c36-9854-7882af50fde8" providerId="ADAL" clId="{CE6D97CA-7554-4F26-B818-04C146E50FCE}" dt="2026-09-15T15:45:32.967" v="394" actId="478"/>
          <ac:picMkLst>
            <pc:docMk/>
            <pc:sldMk cId="1920032324" sldId="258"/>
            <ac:picMk id="45" creationId="{00000000-0000-0000-0000-000000000000}"/>
          </ac:picMkLst>
        </pc:picChg>
      </pc:sldChg>
      <pc:sldChg chg="addSp delSp modSp add mod setBg">
        <pc:chgData name="Kristel Oitmaa" userId="d58fffaa-bfa4-4c36-9854-7882af50fde8" providerId="ADAL" clId="{CE6D97CA-7554-4F26-B818-04C146E50FCE}" dt="2026-09-15T15:45:28.164" v="393" actId="1076"/>
        <pc:sldMkLst>
          <pc:docMk/>
          <pc:sldMk cId="1405643231" sldId="260"/>
        </pc:sldMkLst>
        <pc:spChg chg="mod">
          <ac:chgData name="Kristel Oitmaa" userId="d58fffaa-bfa4-4c36-9854-7882af50fde8" providerId="ADAL" clId="{CE6D97CA-7554-4F26-B818-04C146E50FCE}" dt="2026-09-15T15:36:08.227" v="299" actId="6549"/>
          <ac:spMkLst>
            <pc:docMk/>
            <pc:sldMk cId="1405643231" sldId="260"/>
            <ac:spMk id="2" creationId="{8D5A2B28-EBBF-4DFB-9FF1-76E318B28B48}"/>
          </ac:spMkLst>
        </pc:spChg>
        <pc:spChg chg="mod">
          <ac:chgData name="Kristel Oitmaa" userId="d58fffaa-bfa4-4c36-9854-7882af50fde8" providerId="ADAL" clId="{CE6D97CA-7554-4F26-B818-04C146E50FCE}" dt="2026-09-15T15:35:45.383" v="291" actId="14100"/>
          <ac:spMkLst>
            <pc:docMk/>
            <pc:sldMk cId="1405643231" sldId="260"/>
            <ac:spMk id="3" creationId="{BFA389AD-6B34-4EAF-92B2-531DD2F43290}"/>
          </ac:spMkLst>
        </pc:spChg>
        <pc:spChg chg="mod">
          <ac:chgData name="Kristel Oitmaa" userId="d58fffaa-bfa4-4c36-9854-7882af50fde8" providerId="ADAL" clId="{CE6D97CA-7554-4F26-B818-04C146E50FCE}" dt="2026-09-15T15:16:02.540" v="18" actId="27636"/>
          <ac:spMkLst>
            <pc:docMk/>
            <pc:sldMk cId="1405643231" sldId="260"/>
            <ac:spMk id="4" creationId="{6FF1998F-6A80-47D3-9735-E3796D0CFFEB}"/>
          </ac:spMkLst>
        </pc:spChg>
        <pc:spChg chg="mod">
          <ac:chgData name="Kristel Oitmaa" userId="d58fffaa-bfa4-4c36-9854-7882af50fde8" providerId="ADAL" clId="{CE6D97CA-7554-4F26-B818-04C146E50FCE}" dt="2026-09-15T15:42:34.010" v="366" actId="255"/>
          <ac:spMkLst>
            <pc:docMk/>
            <pc:sldMk cId="1405643231" sldId="260"/>
            <ac:spMk id="6" creationId="{F2BA8C47-576F-4C52-B472-F7A99289D960}"/>
          </ac:spMkLst>
        </pc:spChg>
        <pc:spChg chg="mod">
          <ac:chgData name="Kristel Oitmaa" userId="d58fffaa-bfa4-4c36-9854-7882af50fde8" providerId="ADAL" clId="{CE6D97CA-7554-4F26-B818-04C146E50FCE}" dt="2026-09-15T15:42:38.144" v="367" actId="255"/>
          <ac:spMkLst>
            <pc:docMk/>
            <pc:sldMk cId="1405643231" sldId="260"/>
            <ac:spMk id="8" creationId="{129E8EAA-E6AE-499A-B170-92794A1802B7}"/>
          </ac:spMkLst>
        </pc:spChg>
        <pc:spChg chg="mod">
          <ac:chgData name="Kristel Oitmaa" userId="d58fffaa-bfa4-4c36-9854-7882af50fde8" providerId="ADAL" clId="{CE6D97CA-7554-4F26-B818-04C146E50FCE}" dt="2026-09-15T15:42:42.641" v="368" actId="255"/>
          <ac:spMkLst>
            <pc:docMk/>
            <pc:sldMk cId="1405643231" sldId="260"/>
            <ac:spMk id="10" creationId="{ED5E883B-F561-4E34-86F9-B6DAB161415B}"/>
          </ac:spMkLst>
        </pc:spChg>
        <pc:spChg chg="mod">
          <ac:chgData name="Kristel Oitmaa" userId="d58fffaa-bfa4-4c36-9854-7882af50fde8" providerId="ADAL" clId="{CE6D97CA-7554-4F26-B818-04C146E50FCE}" dt="2026-09-15T15:42:47.333" v="369" actId="255"/>
          <ac:spMkLst>
            <pc:docMk/>
            <pc:sldMk cId="1405643231" sldId="260"/>
            <ac:spMk id="12" creationId="{2147441F-FD60-4D8D-AF67-31E1BC081AEB}"/>
          </ac:spMkLst>
        </pc:spChg>
        <pc:spChg chg="mod">
          <ac:chgData name="Kristel Oitmaa" userId="d58fffaa-bfa4-4c36-9854-7882af50fde8" providerId="ADAL" clId="{CE6D97CA-7554-4F26-B818-04C146E50FCE}" dt="2026-09-15T15:33:40.813" v="274" actId="1076"/>
          <ac:spMkLst>
            <pc:docMk/>
            <pc:sldMk cId="1405643231" sldId="260"/>
            <ac:spMk id="13" creationId="{C4D00034-FAF1-4C05-A29A-F9C490AC74DD}"/>
          </ac:spMkLst>
        </pc:spChg>
        <pc:spChg chg="mod">
          <ac:chgData name="Kristel Oitmaa" userId="d58fffaa-bfa4-4c36-9854-7882af50fde8" providerId="ADAL" clId="{CE6D97CA-7554-4F26-B818-04C146E50FCE}" dt="2026-09-15T15:16:02.542" v="19" actId="27636"/>
          <ac:spMkLst>
            <pc:docMk/>
            <pc:sldMk cId="1405643231" sldId="260"/>
            <ac:spMk id="14" creationId="{13EA8C7C-50F6-4704-816F-6A0AEB36ADD7}"/>
          </ac:spMkLst>
        </pc:spChg>
        <pc:spChg chg="mod">
          <ac:chgData name="Kristel Oitmaa" userId="d58fffaa-bfa4-4c36-9854-7882af50fde8" providerId="ADAL" clId="{CE6D97CA-7554-4F26-B818-04C146E50FCE}" dt="2026-09-15T15:41:36.493" v="360" actId="255"/>
          <ac:spMkLst>
            <pc:docMk/>
            <pc:sldMk cId="1405643231" sldId="260"/>
            <ac:spMk id="15" creationId="{05DF0AEC-5C52-4B45-9097-F4F9874275D3}"/>
          </ac:spMkLst>
        </pc:spChg>
        <pc:spChg chg="mod">
          <ac:chgData name="Kristel Oitmaa" userId="d58fffaa-bfa4-4c36-9854-7882af50fde8" providerId="ADAL" clId="{CE6D97CA-7554-4F26-B818-04C146E50FCE}" dt="2026-09-15T15:41:31.257" v="359" actId="255"/>
          <ac:spMkLst>
            <pc:docMk/>
            <pc:sldMk cId="1405643231" sldId="260"/>
            <ac:spMk id="16" creationId="{C76EC0E2-9652-4930-9919-FCC1F059DAFE}"/>
          </ac:spMkLst>
        </pc:spChg>
        <pc:spChg chg="mod">
          <ac:chgData name="Kristel Oitmaa" userId="d58fffaa-bfa4-4c36-9854-7882af50fde8" providerId="ADAL" clId="{CE6D97CA-7554-4F26-B818-04C146E50FCE}" dt="2026-09-15T15:34:12.323" v="280" actId="255"/>
          <ac:spMkLst>
            <pc:docMk/>
            <pc:sldMk cId="1405643231" sldId="260"/>
            <ac:spMk id="17" creationId="{C684D77D-2209-4AC9-91EB-A54B86C62381}"/>
          </ac:spMkLst>
        </pc:spChg>
        <pc:spChg chg="mod">
          <ac:chgData name="Kristel Oitmaa" userId="d58fffaa-bfa4-4c36-9854-7882af50fde8" providerId="ADAL" clId="{CE6D97CA-7554-4F26-B818-04C146E50FCE}" dt="2026-09-15T15:42:20.577" v="365" actId="255"/>
          <ac:spMkLst>
            <pc:docMk/>
            <pc:sldMk cId="1405643231" sldId="260"/>
            <ac:spMk id="18" creationId="{DEB0E3FC-3837-4F2C-9903-BA41120A25BC}"/>
          </ac:spMkLst>
        </pc:spChg>
        <pc:spChg chg="mod">
          <ac:chgData name="Kristel Oitmaa" userId="d58fffaa-bfa4-4c36-9854-7882af50fde8" providerId="ADAL" clId="{CE6D97CA-7554-4F26-B818-04C146E50FCE}" dt="2026-09-15T15:36:38.250" v="303" actId="207"/>
          <ac:spMkLst>
            <pc:docMk/>
            <pc:sldMk cId="1405643231" sldId="260"/>
            <ac:spMk id="20" creationId="{794CFB79-AB18-4A35-812A-E5AACDC96554}"/>
          </ac:spMkLst>
        </pc:spChg>
        <pc:spChg chg="del mod">
          <ac:chgData name="Kristel Oitmaa" userId="d58fffaa-bfa4-4c36-9854-7882af50fde8" providerId="ADAL" clId="{CE6D97CA-7554-4F26-B818-04C146E50FCE}" dt="2026-09-15T15:39:35.687" v="330" actId="478"/>
          <ac:spMkLst>
            <pc:docMk/>
            <pc:sldMk cId="1405643231" sldId="260"/>
            <ac:spMk id="22" creationId="{95EBEB21-F164-4BD1-92A9-A4969F815E3B}"/>
          </ac:spMkLst>
        </pc:spChg>
        <pc:spChg chg="mod">
          <ac:chgData name="Kristel Oitmaa" userId="d58fffaa-bfa4-4c36-9854-7882af50fde8" providerId="ADAL" clId="{CE6D97CA-7554-4F26-B818-04C146E50FCE}" dt="2026-09-15T15:35:26.726" v="288" actId="207"/>
          <ac:spMkLst>
            <pc:docMk/>
            <pc:sldMk cId="1405643231" sldId="260"/>
            <ac:spMk id="23" creationId="{D973F82E-9AA8-42E0-89D7-CE02DB0A1D5B}"/>
          </ac:spMkLst>
        </pc:spChg>
        <pc:spChg chg="add del mod">
          <ac:chgData name="Kristel Oitmaa" userId="d58fffaa-bfa4-4c36-9854-7882af50fde8" providerId="ADAL" clId="{CE6D97CA-7554-4F26-B818-04C146E50FCE}" dt="2026-09-15T15:36:07.783" v="298" actId="22"/>
          <ac:spMkLst>
            <pc:docMk/>
            <pc:sldMk cId="1405643231" sldId="260"/>
            <ac:spMk id="24" creationId="{8F56717A-78BD-88C2-CA1E-0C19C2FCB166}"/>
          </ac:spMkLst>
        </pc:spChg>
        <pc:spChg chg="add del">
          <ac:chgData name="Kristel Oitmaa" userId="d58fffaa-bfa4-4c36-9854-7882af50fde8" providerId="ADAL" clId="{CE6D97CA-7554-4F26-B818-04C146E50FCE}" dt="2026-09-15T15:36:07.265" v="297" actId="22"/>
          <ac:spMkLst>
            <pc:docMk/>
            <pc:sldMk cId="1405643231" sldId="260"/>
            <ac:spMk id="26" creationId="{B449FA76-608B-D756-EFC7-074E77AF77F0}"/>
          </ac:spMkLst>
        </pc:spChg>
        <pc:picChg chg="add del mod">
          <ac:chgData name="Kristel Oitmaa" userId="d58fffaa-bfa4-4c36-9854-7882af50fde8" providerId="ADAL" clId="{CE6D97CA-7554-4F26-B818-04C146E50FCE}" dt="2026-09-15T15:45:16.709" v="391" actId="478"/>
          <ac:picMkLst>
            <pc:docMk/>
            <pc:sldMk cId="1405643231" sldId="260"/>
            <ac:picMk id="28" creationId="{6DF4478B-B850-1442-3915-BF46705187D5}"/>
          </ac:picMkLst>
        </pc:picChg>
        <pc:picChg chg="add mod">
          <ac:chgData name="Kristel Oitmaa" userId="d58fffaa-bfa4-4c36-9854-7882af50fde8" providerId="ADAL" clId="{CE6D97CA-7554-4F26-B818-04C146E50FCE}" dt="2026-09-15T15:45:28.164" v="393" actId="1076"/>
          <ac:picMkLst>
            <pc:docMk/>
            <pc:sldMk cId="1405643231" sldId="260"/>
            <ac:picMk id="30" creationId="{7E2B2EEE-8292-411F-0125-DA5EB97A8380}"/>
          </ac:picMkLst>
        </pc:picChg>
      </pc:sldChg>
      <pc:sldChg chg="del">
        <pc:chgData name="Kristel Oitmaa" userId="d58fffaa-bfa4-4c36-9854-7882af50fde8" providerId="ADAL" clId="{CE6D97CA-7554-4F26-B818-04C146E50FCE}" dt="2026-09-15T15:33:14.282" v="270" actId="47"/>
        <pc:sldMkLst>
          <pc:docMk/>
          <pc:sldMk cId="0" sldId="280"/>
        </pc:sldMkLst>
      </pc:sldChg>
      <pc:sldChg chg="del">
        <pc:chgData name="Kristel Oitmaa" userId="d58fffaa-bfa4-4c36-9854-7882af50fde8" providerId="ADAL" clId="{CE6D97CA-7554-4F26-B818-04C146E50FCE}" dt="2026-09-15T15:33:14.282" v="270" actId="47"/>
        <pc:sldMkLst>
          <pc:docMk/>
          <pc:sldMk cId="551595761" sldId="26372"/>
        </pc:sldMkLst>
      </pc:sldChg>
      <pc:sldChg chg="del">
        <pc:chgData name="Kristel Oitmaa" userId="d58fffaa-bfa4-4c36-9854-7882af50fde8" providerId="ADAL" clId="{CE6D97CA-7554-4F26-B818-04C146E50FCE}" dt="2026-09-15T15:33:14.282" v="270" actId="47"/>
        <pc:sldMkLst>
          <pc:docMk/>
          <pc:sldMk cId="2416986276" sldId="26430"/>
        </pc:sldMkLst>
      </pc:sldChg>
      <pc:sldChg chg="del">
        <pc:chgData name="Kristel Oitmaa" userId="d58fffaa-bfa4-4c36-9854-7882af50fde8" providerId="ADAL" clId="{CE6D97CA-7554-4F26-B818-04C146E50FCE}" dt="2026-09-15T15:33:14.282" v="270" actId="47"/>
        <pc:sldMkLst>
          <pc:docMk/>
          <pc:sldMk cId="1021697486" sldId="26546"/>
        </pc:sldMkLst>
      </pc:sldChg>
      <pc:sldChg chg="addSp modSp mod ord modClrScheme chgLayout">
        <pc:chgData name="Kristel Oitmaa" userId="d58fffaa-bfa4-4c36-9854-7882af50fde8" providerId="ADAL" clId="{CE6D97CA-7554-4F26-B818-04C146E50FCE}" dt="2026-09-15T15:25:10.599" v="144" actId="255"/>
        <pc:sldMkLst>
          <pc:docMk/>
          <pc:sldMk cId="3751399727" sldId="26616"/>
        </pc:sldMkLst>
        <pc:spChg chg="mod">
          <ac:chgData name="Kristel Oitmaa" userId="d58fffaa-bfa4-4c36-9854-7882af50fde8" providerId="ADAL" clId="{CE6D97CA-7554-4F26-B818-04C146E50FCE}" dt="2026-09-15T15:25:10.599" v="144" actId="255"/>
          <ac:spMkLst>
            <pc:docMk/>
            <pc:sldMk cId="3751399727" sldId="26616"/>
            <ac:spMk id="13" creationId="{2F935640-CD9E-0003-1CC5-82ED058AD58B}"/>
          </ac:spMkLst>
        </pc:spChg>
        <pc:spChg chg="mod">
          <ac:chgData name="Kristel Oitmaa" userId="d58fffaa-bfa4-4c36-9854-7882af50fde8" providerId="ADAL" clId="{CE6D97CA-7554-4F26-B818-04C146E50FCE}" dt="2026-09-15T15:24:01.011" v="109" actId="207"/>
          <ac:spMkLst>
            <pc:docMk/>
            <pc:sldMk cId="3751399727" sldId="26616"/>
            <ac:spMk id="15" creationId="{3D18EBFC-5E9D-9986-AA39-040DEED56295}"/>
          </ac:spMkLst>
        </pc:spChg>
        <pc:picChg chg="add mod ord">
          <ac:chgData name="Kristel Oitmaa" userId="d58fffaa-bfa4-4c36-9854-7882af50fde8" providerId="ADAL" clId="{CE6D97CA-7554-4F26-B818-04C146E50FCE}" dt="2026-09-15T15:24:33.493" v="115" actId="14100"/>
          <ac:picMkLst>
            <pc:docMk/>
            <pc:sldMk cId="3751399727" sldId="26616"/>
            <ac:picMk id="3" creationId="{4414CE59-DC84-E382-4C54-DBD5EF05B69C}"/>
          </ac:picMkLst>
        </pc:picChg>
        <pc:picChg chg="add mod">
          <ac:chgData name="Kristel Oitmaa" userId="d58fffaa-bfa4-4c36-9854-7882af50fde8" providerId="ADAL" clId="{CE6D97CA-7554-4F26-B818-04C146E50FCE}" dt="2026-09-15T15:24:22.142" v="111" actId="1076"/>
          <ac:picMkLst>
            <pc:docMk/>
            <pc:sldMk cId="3751399727" sldId="26616"/>
            <ac:picMk id="5" creationId="{E5081417-221C-05DF-DB02-1BE5995B98E4}"/>
          </ac:picMkLst>
        </pc:picChg>
      </pc:sldChg>
      <pc:sldChg chg="del">
        <pc:chgData name="Kristel Oitmaa" userId="d58fffaa-bfa4-4c36-9854-7882af50fde8" providerId="ADAL" clId="{CE6D97CA-7554-4F26-B818-04C146E50FCE}" dt="2026-09-15T15:33:14.282" v="270" actId="47"/>
        <pc:sldMkLst>
          <pc:docMk/>
          <pc:sldMk cId="3723141875" sldId="26646"/>
        </pc:sldMkLst>
      </pc:sldChg>
      <pc:sldChg chg="del">
        <pc:chgData name="Kristel Oitmaa" userId="d58fffaa-bfa4-4c36-9854-7882af50fde8" providerId="ADAL" clId="{CE6D97CA-7554-4F26-B818-04C146E50FCE}" dt="2026-09-15T15:33:14.282" v="270" actId="47"/>
        <pc:sldMkLst>
          <pc:docMk/>
          <pc:sldMk cId="3979163959" sldId="26654"/>
        </pc:sldMkLst>
      </pc:sldChg>
      <pc:sldChg chg="del">
        <pc:chgData name="Kristel Oitmaa" userId="d58fffaa-bfa4-4c36-9854-7882af50fde8" providerId="ADAL" clId="{CE6D97CA-7554-4F26-B818-04C146E50FCE}" dt="2026-09-15T15:33:14.282" v="270" actId="47"/>
        <pc:sldMkLst>
          <pc:docMk/>
          <pc:sldMk cId="2976695503" sldId="2147196331"/>
        </pc:sldMkLst>
      </pc:sldChg>
      <pc:sldChg chg="del">
        <pc:chgData name="Kristel Oitmaa" userId="d58fffaa-bfa4-4c36-9854-7882af50fde8" providerId="ADAL" clId="{CE6D97CA-7554-4F26-B818-04C146E50FCE}" dt="2026-09-15T15:33:14.282" v="270" actId="47"/>
        <pc:sldMkLst>
          <pc:docMk/>
          <pc:sldMk cId="2032621122" sldId="2147197632"/>
        </pc:sldMkLst>
      </pc:sldChg>
      <pc:sldChg chg="del">
        <pc:chgData name="Kristel Oitmaa" userId="d58fffaa-bfa4-4c36-9854-7882af50fde8" providerId="ADAL" clId="{CE6D97CA-7554-4F26-B818-04C146E50FCE}" dt="2026-09-15T15:33:14.282" v="270" actId="47"/>
        <pc:sldMkLst>
          <pc:docMk/>
          <pc:sldMk cId="2974472733" sldId="2147472106"/>
        </pc:sldMkLst>
      </pc:sldChg>
      <pc:sldChg chg="del">
        <pc:chgData name="Kristel Oitmaa" userId="d58fffaa-bfa4-4c36-9854-7882af50fde8" providerId="ADAL" clId="{CE6D97CA-7554-4F26-B818-04C146E50FCE}" dt="2026-09-15T15:33:14.282" v="270" actId="47"/>
        <pc:sldMkLst>
          <pc:docMk/>
          <pc:sldMk cId="3285193727" sldId="2147472122"/>
        </pc:sldMkLst>
      </pc:sldChg>
      <pc:sldChg chg="del">
        <pc:chgData name="Kristel Oitmaa" userId="d58fffaa-bfa4-4c36-9854-7882af50fde8" providerId="ADAL" clId="{CE6D97CA-7554-4F26-B818-04C146E50FCE}" dt="2026-09-15T15:33:14.282" v="270" actId="47"/>
        <pc:sldMkLst>
          <pc:docMk/>
          <pc:sldMk cId="2730479328" sldId="2147472246"/>
        </pc:sldMkLst>
      </pc:sldChg>
      <pc:sldChg chg="del">
        <pc:chgData name="Kristel Oitmaa" userId="d58fffaa-bfa4-4c36-9854-7882af50fde8" providerId="ADAL" clId="{CE6D97CA-7554-4F26-B818-04C146E50FCE}" dt="2026-09-15T15:33:14.282" v="270" actId="47"/>
        <pc:sldMkLst>
          <pc:docMk/>
          <pc:sldMk cId="341447550" sldId="2147472303"/>
        </pc:sldMkLst>
      </pc:sldChg>
      <pc:sldChg chg="del">
        <pc:chgData name="Kristel Oitmaa" userId="d58fffaa-bfa4-4c36-9854-7882af50fde8" providerId="ADAL" clId="{CE6D97CA-7554-4F26-B818-04C146E50FCE}" dt="2026-09-15T15:33:14.282" v="270" actId="47"/>
        <pc:sldMkLst>
          <pc:docMk/>
          <pc:sldMk cId="2114298202" sldId="2147472304"/>
        </pc:sldMkLst>
      </pc:sldChg>
      <pc:sldChg chg="del">
        <pc:chgData name="Kristel Oitmaa" userId="d58fffaa-bfa4-4c36-9854-7882af50fde8" providerId="ADAL" clId="{CE6D97CA-7554-4F26-B818-04C146E50FCE}" dt="2026-09-15T15:33:14.282" v="270" actId="47"/>
        <pc:sldMkLst>
          <pc:docMk/>
          <pc:sldMk cId="1612120383" sldId="2147472312"/>
        </pc:sldMkLst>
      </pc:sldChg>
      <pc:sldChg chg="del">
        <pc:chgData name="Kristel Oitmaa" userId="d58fffaa-bfa4-4c36-9854-7882af50fde8" providerId="ADAL" clId="{CE6D97CA-7554-4F26-B818-04C146E50FCE}" dt="2026-09-15T15:33:14.282" v="270" actId="47"/>
        <pc:sldMkLst>
          <pc:docMk/>
          <pc:sldMk cId="3955814153" sldId="2147472313"/>
        </pc:sldMkLst>
      </pc:sldChg>
      <pc:sldChg chg="del">
        <pc:chgData name="Kristel Oitmaa" userId="d58fffaa-bfa4-4c36-9854-7882af50fde8" providerId="ADAL" clId="{CE6D97CA-7554-4F26-B818-04C146E50FCE}" dt="2026-09-15T15:33:14.282" v="270" actId="47"/>
        <pc:sldMkLst>
          <pc:docMk/>
          <pc:sldMk cId="3935877389" sldId="2147472314"/>
        </pc:sldMkLst>
      </pc:sldChg>
      <pc:sldChg chg="del">
        <pc:chgData name="Kristel Oitmaa" userId="d58fffaa-bfa4-4c36-9854-7882af50fde8" providerId="ADAL" clId="{CE6D97CA-7554-4F26-B818-04C146E50FCE}" dt="2026-09-15T15:33:14.282" v="270" actId="47"/>
        <pc:sldMkLst>
          <pc:docMk/>
          <pc:sldMk cId="469739933" sldId="2147472316"/>
        </pc:sldMkLst>
      </pc:sldChg>
      <pc:sldChg chg="del">
        <pc:chgData name="Kristel Oitmaa" userId="d58fffaa-bfa4-4c36-9854-7882af50fde8" providerId="ADAL" clId="{CE6D97CA-7554-4F26-B818-04C146E50FCE}" dt="2026-09-15T15:33:14.282" v="270" actId="47"/>
        <pc:sldMkLst>
          <pc:docMk/>
          <pc:sldMk cId="3927604229" sldId="2147472317"/>
        </pc:sldMkLst>
      </pc:sldChg>
      <pc:sldChg chg="del">
        <pc:chgData name="Kristel Oitmaa" userId="d58fffaa-bfa4-4c36-9854-7882af50fde8" providerId="ADAL" clId="{CE6D97CA-7554-4F26-B818-04C146E50FCE}" dt="2026-09-15T15:33:14.282" v="270" actId="47"/>
        <pc:sldMkLst>
          <pc:docMk/>
          <pc:sldMk cId="1912556921" sldId="2147472318"/>
        </pc:sldMkLst>
      </pc:sldChg>
      <pc:sldChg chg="addSp delSp modSp del mod">
        <pc:chgData name="Kristel Oitmaa" userId="d58fffaa-bfa4-4c36-9854-7882af50fde8" providerId="ADAL" clId="{CE6D97CA-7554-4F26-B818-04C146E50FCE}" dt="2026-09-15T15:25:21.284" v="145" actId="47"/>
        <pc:sldMkLst>
          <pc:docMk/>
          <pc:sldMk cId="637322476" sldId="2147472319"/>
        </pc:sldMkLst>
        <pc:spChg chg="mod">
          <ac:chgData name="Kristel Oitmaa" userId="d58fffaa-bfa4-4c36-9854-7882af50fde8" providerId="ADAL" clId="{CE6D97CA-7554-4F26-B818-04C146E50FCE}" dt="2026-09-15T15:19:12.138" v="69" actId="27636"/>
          <ac:spMkLst>
            <pc:docMk/>
            <pc:sldMk cId="637322476" sldId="2147472319"/>
            <ac:spMk id="3" creationId="{3D19939C-3822-CC5F-4B7D-57B3EADE21FA}"/>
          </ac:spMkLst>
        </pc:spChg>
        <pc:spChg chg="mod">
          <ac:chgData name="Kristel Oitmaa" userId="d58fffaa-bfa4-4c36-9854-7882af50fde8" providerId="ADAL" clId="{CE6D97CA-7554-4F26-B818-04C146E50FCE}" dt="2026-09-15T15:16:45.651" v="28" actId="207"/>
          <ac:spMkLst>
            <pc:docMk/>
            <pc:sldMk cId="637322476" sldId="2147472319"/>
            <ac:spMk id="4" creationId="{143DC2A7-8159-B3A4-A36B-4D5813DEEBCF}"/>
          </ac:spMkLst>
        </pc:spChg>
        <pc:spChg chg="add del mod">
          <ac:chgData name="Kristel Oitmaa" userId="d58fffaa-bfa4-4c36-9854-7882af50fde8" providerId="ADAL" clId="{CE6D97CA-7554-4F26-B818-04C146E50FCE}" dt="2026-09-15T15:18:12.628" v="49" actId="478"/>
          <ac:spMkLst>
            <pc:docMk/>
            <pc:sldMk cId="637322476" sldId="2147472319"/>
            <ac:spMk id="5" creationId="{F3E9DC32-85D4-816C-5496-D722080A396A}"/>
          </ac:spMkLst>
        </pc:spChg>
        <pc:picChg chg="add del mod">
          <ac:chgData name="Kristel Oitmaa" userId="d58fffaa-bfa4-4c36-9854-7882af50fde8" providerId="ADAL" clId="{CE6D97CA-7554-4F26-B818-04C146E50FCE}" dt="2026-09-15T15:21:49.713" v="73" actId="478"/>
          <ac:picMkLst>
            <pc:docMk/>
            <pc:sldMk cId="637322476" sldId="2147472319"/>
            <ac:picMk id="9" creationId="{3273C109-7045-3C67-79CB-30E4BA5645D3}"/>
          </ac:picMkLst>
        </pc:picChg>
        <pc:picChg chg="add del mod">
          <ac:chgData name="Kristel Oitmaa" userId="d58fffaa-bfa4-4c36-9854-7882af50fde8" providerId="ADAL" clId="{CE6D97CA-7554-4F26-B818-04C146E50FCE}" dt="2026-09-15T15:22:42.518" v="79" actId="478"/>
          <ac:picMkLst>
            <pc:docMk/>
            <pc:sldMk cId="637322476" sldId="2147472319"/>
            <ac:picMk id="11" creationId="{3CCEEBBD-0625-0AA1-FD82-F9BE6F110D88}"/>
          </ac:picMkLst>
        </pc:picChg>
        <pc:picChg chg="add del">
          <ac:chgData name="Kristel Oitmaa" userId="d58fffaa-bfa4-4c36-9854-7882af50fde8" providerId="ADAL" clId="{CE6D97CA-7554-4F26-B818-04C146E50FCE}" dt="2026-09-15T15:22:48.385" v="82" actId="478"/>
          <ac:picMkLst>
            <pc:docMk/>
            <pc:sldMk cId="637322476" sldId="2147472319"/>
            <ac:picMk id="12" creationId="{E1A3ADC2-54C3-B1EA-AF07-2C06EC80B0EF}"/>
          </ac:picMkLst>
        </pc:picChg>
      </pc:sldChg>
      <pc:sldChg chg="addSp delSp modSp new mod">
        <pc:chgData name="Kristel Oitmaa" userId="d58fffaa-bfa4-4c36-9854-7882af50fde8" providerId="ADAL" clId="{CE6D97CA-7554-4F26-B818-04C146E50FCE}" dt="2026-09-15T15:45:49.182" v="399" actId="1076"/>
        <pc:sldMkLst>
          <pc:docMk/>
          <pc:sldMk cId="2193285237" sldId="2147472319"/>
        </pc:sldMkLst>
        <pc:spChg chg="del mod">
          <ac:chgData name="Kristel Oitmaa" userId="d58fffaa-bfa4-4c36-9854-7882af50fde8" providerId="ADAL" clId="{CE6D97CA-7554-4F26-B818-04C146E50FCE}" dt="2026-09-15T15:32:07.629" v="261" actId="22"/>
          <ac:spMkLst>
            <pc:docMk/>
            <pc:sldMk cId="2193285237" sldId="2147472319"/>
            <ac:spMk id="2" creationId="{D6D0FCE5-9D66-1A5A-0C80-57D6C41E157A}"/>
          </ac:spMkLst>
        </pc:spChg>
        <pc:spChg chg="add del">
          <ac:chgData name="Kristel Oitmaa" userId="d58fffaa-bfa4-4c36-9854-7882af50fde8" providerId="ADAL" clId="{CE6D97CA-7554-4F26-B818-04C146E50FCE}" dt="2026-09-15T15:26:51.603" v="164" actId="22"/>
          <ac:spMkLst>
            <pc:docMk/>
            <pc:sldMk cId="2193285237" sldId="2147472319"/>
            <ac:spMk id="3" creationId="{8E8711AE-5D88-7E43-293B-986999346141}"/>
          </ac:spMkLst>
        </pc:spChg>
        <pc:spChg chg="mod ord">
          <ac:chgData name="Kristel Oitmaa" userId="d58fffaa-bfa4-4c36-9854-7882af50fde8" providerId="ADAL" clId="{CE6D97CA-7554-4F26-B818-04C146E50FCE}" dt="2026-09-15T15:39:53.661" v="331" actId="114"/>
          <ac:spMkLst>
            <pc:docMk/>
            <pc:sldMk cId="2193285237" sldId="2147472319"/>
            <ac:spMk id="4" creationId="{688072D1-1D2C-E79E-1B72-519E267857E1}"/>
          </ac:spMkLst>
        </pc:spChg>
        <pc:spChg chg="add del mod">
          <ac:chgData name="Kristel Oitmaa" userId="d58fffaa-bfa4-4c36-9854-7882af50fde8" providerId="ADAL" clId="{CE6D97CA-7554-4F26-B818-04C146E50FCE}" dt="2026-09-15T15:26:33.458" v="160" actId="22"/>
          <ac:spMkLst>
            <pc:docMk/>
            <pc:sldMk cId="2193285237" sldId="2147472319"/>
            <ac:spMk id="6" creationId="{415BF687-C196-7118-FC05-2EAB405562F4}"/>
          </ac:spMkLst>
        </pc:spChg>
        <pc:spChg chg="add del mod">
          <ac:chgData name="Kristel Oitmaa" userId="d58fffaa-bfa4-4c36-9854-7882af50fde8" providerId="ADAL" clId="{CE6D97CA-7554-4F26-B818-04C146E50FCE}" dt="2026-09-15T15:26:58.833" v="166" actId="478"/>
          <ac:spMkLst>
            <pc:docMk/>
            <pc:sldMk cId="2193285237" sldId="2147472319"/>
            <ac:spMk id="10" creationId="{472D83EB-9301-FB0E-BB12-66D5C2715672}"/>
          </ac:spMkLst>
        </pc:spChg>
        <pc:spChg chg="add mod">
          <ac:chgData name="Kristel Oitmaa" userId="d58fffaa-bfa4-4c36-9854-7882af50fde8" providerId="ADAL" clId="{CE6D97CA-7554-4F26-B818-04C146E50FCE}" dt="2026-09-15T15:40:07.278" v="333" actId="20577"/>
          <ac:spMkLst>
            <pc:docMk/>
            <pc:sldMk cId="2193285237" sldId="2147472319"/>
            <ac:spMk id="14" creationId="{555CE3F9-FBCA-73AA-AB27-596C49C3F10A}"/>
          </ac:spMkLst>
        </pc:spChg>
        <pc:spChg chg="add del mod">
          <ac:chgData name="Kristel Oitmaa" userId="d58fffaa-bfa4-4c36-9854-7882af50fde8" providerId="ADAL" clId="{CE6D97CA-7554-4F26-B818-04C146E50FCE}" dt="2026-09-15T15:31:36.998" v="260" actId="478"/>
          <ac:spMkLst>
            <pc:docMk/>
            <pc:sldMk cId="2193285237" sldId="2147472319"/>
            <ac:spMk id="16" creationId="{0A54FFCC-47D8-E889-A9C3-7EAFA4E57788}"/>
          </ac:spMkLst>
        </pc:spChg>
        <pc:picChg chg="add del mod">
          <ac:chgData name="Kristel Oitmaa" userId="d58fffaa-bfa4-4c36-9854-7882af50fde8" providerId="ADAL" clId="{CE6D97CA-7554-4F26-B818-04C146E50FCE}" dt="2026-09-15T15:26:48.145" v="163" actId="478"/>
          <ac:picMkLst>
            <pc:docMk/>
            <pc:sldMk cId="2193285237" sldId="2147472319"/>
            <ac:picMk id="8" creationId="{31268C52-3310-A291-70B5-5361C0EE144D}"/>
          </ac:picMkLst>
        </pc:picChg>
        <pc:picChg chg="add del mod">
          <ac:chgData name="Kristel Oitmaa" userId="d58fffaa-bfa4-4c36-9854-7882af50fde8" providerId="ADAL" clId="{CE6D97CA-7554-4F26-B818-04C146E50FCE}" dt="2026-09-15T15:29:50.105" v="227" actId="478"/>
          <ac:picMkLst>
            <pc:docMk/>
            <pc:sldMk cId="2193285237" sldId="2147472319"/>
            <ac:picMk id="12" creationId="{6E6A7D40-1708-0A73-DD21-2E80405ED600}"/>
          </ac:picMkLst>
        </pc:picChg>
        <pc:picChg chg="add mod ord">
          <ac:chgData name="Kristel Oitmaa" userId="d58fffaa-bfa4-4c36-9854-7882af50fde8" providerId="ADAL" clId="{CE6D97CA-7554-4F26-B818-04C146E50FCE}" dt="2026-09-15T15:32:38.556" v="268" actId="1076"/>
          <ac:picMkLst>
            <pc:docMk/>
            <pc:sldMk cId="2193285237" sldId="2147472319"/>
            <ac:picMk id="18" creationId="{DBAD7A1E-7185-96BA-EEE3-DC762CFF53EB}"/>
          </ac:picMkLst>
        </pc:picChg>
        <pc:picChg chg="add mod">
          <ac:chgData name="Kristel Oitmaa" userId="d58fffaa-bfa4-4c36-9854-7882af50fde8" providerId="ADAL" clId="{CE6D97CA-7554-4F26-B818-04C146E50FCE}" dt="2026-09-15T15:45:49.182" v="399" actId="1076"/>
          <ac:picMkLst>
            <pc:docMk/>
            <pc:sldMk cId="2193285237" sldId="2147472319"/>
            <ac:picMk id="20" creationId="{63ABFEF3-8CB0-C8B4-0270-F12D81CCDBED}"/>
          </ac:picMkLst>
        </pc:picChg>
      </pc:sldChg>
      <pc:sldChg chg="addSp delSp modSp new del mod">
        <pc:chgData name="Kristel Oitmaa" userId="d58fffaa-bfa4-4c36-9854-7882af50fde8" providerId="ADAL" clId="{CE6D97CA-7554-4F26-B818-04C146E50FCE}" dt="2026-09-15T15:36:49.838" v="304" actId="47"/>
        <pc:sldMkLst>
          <pc:docMk/>
          <pc:sldMk cId="2699791137" sldId="2147472320"/>
        </pc:sldMkLst>
        <pc:spChg chg="del">
          <ac:chgData name="Kristel Oitmaa" userId="d58fffaa-bfa4-4c36-9854-7882af50fde8" providerId="ADAL" clId="{CE6D97CA-7554-4F26-B818-04C146E50FCE}" dt="2026-09-15T15:35:10.160" v="284" actId="22"/>
          <ac:spMkLst>
            <pc:docMk/>
            <pc:sldMk cId="2699791137" sldId="2147472320"/>
            <ac:spMk id="3" creationId="{2AB1BFC2-B026-7056-0D10-49B5712C4538}"/>
          </ac:spMkLst>
        </pc:spChg>
        <pc:spChg chg="add del mod">
          <ac:chgData name="Kristel Oitmaa" userId="d58fffaa-bfa4-4c36-9854-7882af50fde8" providerId="ADAL" clId="{CE6D97CA-7554-4F26-B818-04C146E50FCE}" dt="2026-09-15T15:35:14.020" v="285" actId="478"/>
          <ac:spMkLst>
            <pc:docMk/>
            <pc:sldMk cId="2699791137" sldId="2147472320"/>
            <ac:spMk id="5" creationId="{C98F7F6E-865E-47BB-BC4E-9CF47F0AE18A}"/>
          </ac:spMkLst>
        </pc:spChg>
        <pc:picChg chg="add del">
          <ac:chgData name="Kristel Oitmaa" userId="d58fffaa-bfa4-4c36-9854-7882af50fde8" providerId="ADAL" clId="{CE6D97CA-7554-4F26-B818-04C146E50FCE}" dt="2026-09-15T15:35:19.982" v="287" actId="478"/>
          <ac:picMkLst>
            <pc:docMk/>
            <pc:sldMk cId="2699791137" sldId="2147472320"/>
            <ac:picMk id="7" creationId="{E6DDC30B-0447-D4C5-59E7-CCA3AC8F9D1D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B4058ED-90FD-4C19-99B7-5EEA8BF1EA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DD20DF-504A-4C48-9E00-C988FE50D10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00EA96-EC8F-425E-9B73-23753615E5D9}" type="datetimeFigureOut">
              <a:rPr lang="et-EE" smtClean="0"/>
              <a:t>15.09.2026</a:t>
            </a:fld>
            <a:endParaRPr lang="et-E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5F873D-3E9C-4DB6-AC2C-62E5D72E928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A16438-3F20-473F-A311-664794C27DB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65A128-61C1-4F1C-86B6-438007FA88F2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1268225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894FFE-C3CB-4143-B67A-76E3C4AAC532}" type="datetimeFigureOut">
              <a:rPr lang="et-EE" smtClean="0"/>
              <a:t>15.09.2026</a:t>
            </a:fld>
            <a:endParaRPr lang="et-E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t-E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76F89B-57B6-4643-BF19-A6C4F29BC795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890407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76F89B-57B6-4643-BF19-A6C4F29BC795}" type="slidenum">
              <a:rPr lang="et-EE" smtClean="0"/>
              <a:t>1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3000367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svg"/><Relationship Id="rId2" Type="http://schemas.openxmlformats.org/officeDocument/2006/relationships/image" Target="../media/image1.svg"/><Relationship Id="rId16" Type="http://schemas.openxmlformats.org/officeDocument/2006/relationships/image" Target="../media/image15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svg"/><Relationship Id="rId14" Type="http://schemas.openxmlformats.org/officeDocument/2006/relationships/image" Target="../media/image13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svg"/><Relationship Id="rId3" Type="http://schemas.openxmlformats.org/officeDocument/2006/relationships/image" Target="../media/image17.svg"/><Relationship Id="rId7" Type="http://schemas.openxmlformats.org/officeDocument/2006/relationships/image" Target="../media/image6.svg"/><Relationship Id="rId12" Type="http://schemas.openxmlformats.org/officeDocument/2006/relationships/image" Target="../media/image11.svg"/><Relationship Id="rId2" Type="http://schemas.openxmlformats.org/officeDocument/2006/relationships/image" Target="../media/image16.svg"/><Relationship Id="rId16" Type="http://schemas.openxmlformats.org/officeDocument/2006/relationships/image" Target="../media/image15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svg"/><Relationship Id="rId14" Type="http://schemas.openxmlformats.org/officeDocument/2006/relationships/image" Target="../media/image13.sv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sv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12.svg"/><Relationship Id="rId2" Type="http://schemas.openxmlformats.org/officeDocument/2006/relationships/image" Target="../media/image22.svg"/><Relationship Id="rId16" Type="http://schemas.openxmlformats.org/officeDocument/2006/relationships/image" Target="../media/image23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5" Type="http://schemas.openxmlformats.org/officeDocument/2006/relationships/image" Target="../media/image15.sv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svg"/><Relationship Id="rId14" Type="http://schemas.openxmlformats.org/officeDocument/2006/relationships/image" Target="../media/image14.svg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sv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12.svg"/><Relationship Id="rId2" Type="http://schemas.openxmlformats.org/officeDocument/2006/relationships/image" Target="../media/image24.svg"/><Relationship Id="rId16" Type="http://schemas.openxmlformats.org/officeDocument/2006/relationships/image" Target="../media/image23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5" Type="http://schemas.openxmlformats.org/officeDocument/2006/relationships/image" Target="../media/image15.sv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svg"/><Relationship Id="rId14" Type="http://schemas.openxmlformats.org/officeDocument/2006/relationships/image" Target="../media/image14.sv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, ligh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aunakivi">
            <a:extLst>
              <a:ext uri="{FF2B5EF4-FFF2-40B4-BE49-F238E27FC236}">
                <a16:creationId xmlns:a16="http://schemas.microsoft.com/office/drawing/2014/main" id="{1F08F09D-7EAA-EFF2-E576-4D65B26308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59894" y="3429000"/>
            <a:ext cx="4662919" cy="3228175"/>
          </a:xfrm>
          <a:prstGeom prst="rect">
            <a:avLst/>
          </a:prstGeom>
          <a:effectLst>
            <a:softEdge rad="762000"/>
          </a:effectLst>
        </p:spPr>
      </p:pic>
      <p:pic>
        <p:nvPicPr>
          <p:cNvPr id="18" name="Ukukivi">
            <a:extLst>
              <a:ext uri="{FF2B5EF4-FFF2-40B4-BE49-F238E27FC236}">
                <a16:creationId xmlns:a16="http://schemas.microsoft.com/office/drawing/2014/main" id="{C9E1DCF4-B1CC-AFBB-C220-7EB5D8DFDB7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51911" y="1122"/>
            <a:ext cx="3884503" cy="2807050"/>
          </a:xfrm>
          <a:prstGeom prst="rect">
            <a:avLst/>
          </a:prstGeom>
          <a:effectLst>
            <a:softEdge rad="508000"/>
          </a:effectLst>
        </p:spPr>
      </p:pic>
      <p:sp>
        <p:nvSpPr>
          <p:cNvPr id="7" name="Picture Placeholder">
            <a:extLst>
              <a:ext uri="{FF2B5EF4-FFF2-40B4-BE49-F238E27FC236}">
                <a16:creationId xmlns:a16="http://schemas.microsoft.com/office/drawing/2014/main" id="{571A83DF-4E0A-B31D-A5D4-82F857C0788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29100" y="0"/>
            <a:ext cx="6762900" cy="6866373"/>
          </a:xfrm>
          <a:custGeom>
            <a:avLst/>
            <a:gdLst>
              <a:gd name="csX0" fmla="*/ 0 w 4591050"/>
              <a:gd name="csY0" fmla="*/ 765190 h 5162550"/>
              <a:gd name="csX1" fmla="*/ 765190 w 4591050"/>
              <a:gd name="csY1" fmla="*/ 0 h 5162550"/>
              <a:gd name="csX2" fmla="*/ 3825860 w 4591050"/>
              <a:gd name="csY2" fmla="*/ 0 h 5162550"/>
              <a:gd name="csX3" fmla="*/ 4591050 w 4591050"/>
              <a:gd name="csY3" fmla="*/ 765190 h 5162550"/>
              <a:gd name="csX4" fmla="*/ 4591050 w 4591050"/>
              <a:gd name="csY4" fmla="*/ 4397360 h 5162550"/>
              <a:gd name="csX5" fmla="*/ 3825860 w 4591050"/>
              <a:gd name="csY5" fmla="*/ 5162550 h 5162550"/>
              <a:gd name="csX6" fmla="*/ 765190 w 4591050"/>
              <a:gd name="csY6" fmla="*/ 5162550 h 5162550"/>
              <a:gd name="csX7" fmla="*/ 0 w 4591050"/>
              <a:gd name="csY7" fmla="*/ 4397360 h 5162550"/>
              <a:gd name="csX8" fmla="*/ 0 w 4591050"/>
              <a:gd name="csY8" fmla="*/ 765190 h 5162550"/>
              <a:gd name="csX0" fmla="*/ 166002 w 4757052"/>
              <a:gd name="csY0" fmla="*/ 765190 h 5162550"/>
              <a:gd name="csX1" fmla="*/ 195901 w 4757052"/>
              <a:gd name="csY1" fmla="*/ 0 h 5162550"/>
              <a:gd name="csX2" fmla="*/ 3991862 w 4757052"/>
              <a:gd name="csY2" fmla="*/ 0 h 5162550"/>
              <a:gd name="csX3" fmla="*/ 4757052 w 4757052"/>
              <a:gd name="csY3" fmla="*/ 765190 h 5162550"/>
              <a:gd name="csX4" fmla="*/ 4757052 w 4757052"/>
              <a:gd name="csY4" fmla="*/ 4397360 h 5162550"/>
              <a:gd name="csX5" fmla="*/ 3991862 w 4757052"/>
              <a:gd name="csY5" fmla="*/ 5162550 h 5162550"/>
              <a:gd name="csX6" fmla="*/ 931192 w 4757052"/>
              <a:gd name="csY6" fmla="*/ 5162550 h 5162550"/>
              <a:gd name="csX7" fmla="*/ 166002 w 4757052"/>
              <a:gd name="csY7" fmla="*/ 4397360 h 5162550"/>
              <a:gd name="csX8" fmla="*/ 166002 w 4757052"/>
              <a:gd name="csY8" fmla="*/ 765190 h 5162550"/>
              <a:gd name="csX0" fmla="*/ 0 w 4591050"/>
              <a:gd name="csY0" fmla="*/ 765190 h 5162550"/>
              <a:gd name="csX1" fmla="*/ 29899 w 4591050"/>
              <a:gd name="csY1" fmla="*/ 0 h 5162550"/>
              <a:gd name="csX2" fmla="*/ 3825860 w 4591050"/>
              <a:gd name="csY2" fmla="*/ 0 h 5162550"/>
              <a:gd name="csX3" fmla="*/ 4591050 w 4591050"/>
              <a:gd name="csY3" fmla="*/ 765190 h 5162550"/>
              <a:gd name="csX4" fmla="*/ 4591050 w 4591050"/>
              <a:gd name="csY4" fmla="*/ 4397360 h 5162550"/>
              <a:gd name="csX5" fmla="*/ 3825860 w 4591050"/>
              <a:gd name="csY5" fmla="*/ 5162550 h 5162550"/>
              <a:gd name="csX6" fmla="*/ 765190 w 4591050"/>
              <a:gd name="csY6" fmla="*/ 5162550 h 5162550"/>
              <a:gd name="csX7" fmla="*/ 0 w 4591050"/>
              <a:gd name="csY7" fmla="*/ 4397360 h 5162550"/>
              <a:gd name="csX8" fmla="*/ 0 w 4591050"/>
              <a:gd name="csY8" fmla="*/ 765190 h 5162550"/>
              <a:gd name="csX0" fmla="*/ 0 w 5844815"/>
              <a:gd name="csY0" fmla="*/ 2094369 h 5162550"/>
              <a:gd name="csX1" fmla="*/ 1283664 w 5844815"/>
              <a:gd name="csY1" fmla="*/ 0 h 5162550"/>
              <a:gd name="csX2" fmla="*/ 5079625 w 5844815"/>
              <a:gd name="csY2" fmla="*/ 0 h 5162550"/>
              <a:gd name="csX3" fmla="*/ 5844815 w 5844815"/>
              <a:gd name="csY3" fmla="*/ 765190 h 5162550"/>
              <a:gd name="csX4" fmla="*/ 5844815 w 5844815"/>
              <a:gd name="csY4" fmla="*/ 4397360 h 5162550"/>
              <a:gd name="csX5" fmla="*/ 5079625 w 5844815"/>
              <a:gd name="csY5" fmla="*/ 5162550 h 5162550"/>
              <a:gd name="csX6" fmla="*/ 2018955 w 5844815"/>
              <a:gd name="csY6" fmla="*/ 5162550 h 5162550"/>
              <a:gd name="csX7" fmla="*/ 1253765 w 5844815"/>
              <a:gd name="csY7" fmla="*/ 4397360 h 5162550"/>
              <a:gd name="csX8" fmla="*/ 0 w 5844815"/>
              <a:gd name="csY8" fmla="*/ 2094369 h 5162550"/>
              <a:gd name="csX0" fmla="*/ 0 w 5844815"/>
              <a:gd name="csY0" fmla="*/ 2094369 h 5162550"/>
              <a:gd name="csX1" fmla="*/ 1172827 w 5844815"/>
              <a:gd name="csY1" fmla="*/ 11083 h 5162550"/>
              <a:gd name="csX2" fmla="*/ 5079625 w 5844815"/>
              <a:gd name="csY2" fmla="*/ 0 h 5162550"/>
              <a:gd name="csX3" fmla="*/ 5844815 w 5844815"/>
              <a:gd name="csY3" fmla="*/ 765190 h 5162550"/>
              <a:gd name="csX4" fmla="*/ 5844815 w 5844815"/>
              <a:gd name="csY4" fmla="*/ 4397360 h 5162550"/>
              <a:gd name="csX5" fmla="*/ 5079625 w 5844815"/>
              <a:gd name="csY5" fmla="*/ 5162550 h 5162550"/>
              <a:gd name="csX6" fmla="*/ 2018955 w 5844815"/>
              <a:gd name="csY6" fmla="*/ 5162550 h 5162550"/>
              <a:gd name="csX7" fmla="*/ 1253765 w 5844815"/>
              <a:gd name="csY7" fmla="*/ 4397360 h 5162550"/>
              <a:gd name="csX8" fmla="*/ 0 w 5844815"/>
              <a:gd name="csY8" fmla="*/ 2094369 h 5162550"/>
              <a:gd name="csX0" fmla="*/ 0 w 5844815"/>
              <a:gd name="csY0" fmla="*/ 2102741 h 5170922"/>
              <a:gd name="csX1" fmla="*/ 1223411 w 5844815"/>
              <a:gd name="csY1" fmla="*/ 0 h 5170922"/>
              <a:gd name="csX2" fmla="*/ 5079625 w 5844815"/>
              <a:gd name="csY2" fmla="*/ 8372 h 5170922"/>
              <a:gd name="csX3" fmla="*/ 5844815 w 5844815"/>
              <a:gd name="csY3" fmla="*/ 773562 h 5170922"/>
              <a:gd name="csX4" fmla="*/ 5844815 w 5844815"/>
              <a:gd name="csY4" fmla="*/ 4405732 h 5170922"/>
              <a:gd name="csX5" fmla="*/ 5079625 w 5844815"/>
              <a:gd name="csY5" fmla="*/ 5170922 h 5170922"/>
              <a:gd name="csX6" fmla="*/ 2018955 w 5844815"/>
              <a:gd name="csY6" fmla="*/ 5170922 h 5170922"/>
              <a:gd name="csX7" fmla="*/ 1253765 w 5844815"/>
              <a:gd name="csY7" fmla="*/ 4405732 h 5170922"/>
              <a:gd name="csX8" fmla="*/ 0 w 5844815"/>
              <a:gd name="csY8" fmla="*/ 2102741 h 5170922"/>
              <a:gd name="csX0" fmla="*/ 0 w 5844815"/>
              <a:gd name="csY0" fmla="*/ 2102741 h 5170922"/>
              <a:gd name="csX1" fmla="*/ 1223411 w 5844815"/>
              <a:gd name="csY1" fmla="*/ 0 h 5170922"/>
              <a:gd name="csX2" fmla="*/ 5079625 w 5844815"/>
              <a:gd name="csY2" fmla="*/ 8372 h 5170922"/>
              <a:gd name="csX3" fmla="*/ 5844815 w 5844815"/>
              <a:gd name="csY3" fmla="*/ 773562 h 5170922"/>
              <a:gd name="csX4" fmla="*/ 5844815 w 5844815"/>
              <a:gd name="csY4" fmla="*/ 4405732 h 5170922"/>
              <a:gd name="csX5" fmla="*/ 5079625 w 5844815"/>
              <a:gd name="csY5" fmla="*/ 5170922 h 5170922"/>
              <a:gd name="csX6" fmla="*/ 2018955 w 5844815"/>
              <a:gd name="csY6" fmla="*/ 5170922 h 5170922"/>
              <a:gd name="csX7" fmla="*/ 1253765 w 5844815"/>
              <a:gd name="csY7" fmla="*/ 4405732 h 5170922"/>
              <a:gd name="csX8" fmla="*/ 0 w 5844815"/>
              <a:gd name="csY8" fmla="*/ 2102741 h 5170922"/>
              <a:gd name="csX0" fmla="*/ 106718 w 5951533"/>
              <a:gd name="csY0" fmla="*/ 2102741 h 5170922"/>
              <a:gd name="csX1" fmla="*/ 1330129 w 5951533"/>
              <a:gd name="csY1" fmla="*/ 0 h 5170922"/>
              <a:gd name="csX2" fmla="*/ 5186343 w 5951533"/>
              <a:gd name="csY2" fmla="*/ 8372 h 5170922"/>
              <a:gd name="csX3" fmla="*/ 5951533 w 5951533"/>
              <a:gd name="csY3" fmla="*/ 773562 h 5170922"/>
              <a:gd name="csX4" fmla="*/ 5951533 w 5951533"/>
              <a:gd name="csY4" fmla="*/ 4405732 h 5170922"/>
              <a:gd name="csX5" fmla="*/ 5186343 w 5951533"/>
              <a:gd name="csY5" fmla="*/ 5170922 h 5170922"/>
              <a:gd name="csX6" fmla="*/ 2125673 w 5951533"/>
              <a:gd name="csY6" fmla="*/ 5170922 h 5170922"/>
              <a:gd name="csX7" fmla="*/ 1360483 w 5951533"/>
              <a:gd name="csY7" fmla="*/ 4405732 h 5170922"/>
              <a:gd name="csX8" fmla="*/ 106718 w 5951533"/>
              <a:gd name="csY8" fmla="*/ 2102741 h 5170922"/>
              <a:gd name="csX0" fmla="*/ 322420 w 6167235"/>
              <a:gd name="csY0" fmla="*/ 2102741 h 5170922"/>
              <a:gd name="csX1" fmla="*/ 1545831 w 6167235"/>
              <a:gd name="csY1" fmla="*/ 0 h 5170922"/>
              <a:gd name="csX2" fmla="*/ 5402045 w 6167235"/>
              <a:gd name="csY2" fmla="*/ 8372 h 5170922"/>
              <a:gd name="csX3" fmla="*/ 6167235 w 6167235"/>
              <a:gd name="csY3" fmla="*/ 773562 h 5170922"/>
              <a:gd name="csX4" fmla="*/ 6167235 w 6167235"/>
              <a:gd name="csY4" fmla="*/ 4405732 h 5170922"/>
              <a:gd name="csX5" fmla="*/ 5402045 w 6167235"/>
              <a:gd name="csY5" fmla="*/ 5170922 h 5170922"/>
              <a:gd name="csX6" fmla="*/ 2341375 w 6167235"/>
              <a:gd name="csY6" fmla="*/ 5170922 h 5170922"/>
              <a:gd name="csX7" fmla="*/ 362173 w 6167235"/>
              <a:gd name="csY7" fmla="*/ 4129467 h 5170922"/>
              <a:gd name="csX8" fmla="*/ 322420 w 6167235"/>
              <a:gd name="csY8" fmla="*/ 2102741 h 5170922"/>
              <a:gd name="csX0" fmla="*/ 278520 w 6123335"/>
              <a:gd name="csY0" fmla="*/ 2102741 h 5170922"/>
              <a:gd name="csX1" fmla="*/ 1501931 w 6123335"/>
              <a:gd name="csY1" fmla="*/ 0 h 5170922"/>
              <a:gd name="csX2" fmla="*/ 5358145 w 6123335"/>
              <a:gd name="csY2" fmla="*/ 8372 h 5170922"/>
              <a:gd name="csX3" fmla="*/ 6123335 w 6123335"/>
              <a:gd name="csY3" fmla="*/ 773562 h 5170922"/>
              <a:gd name="csX4" fmla="*/ 6123335 w 6123335"/>
              <a:gd name="csY4" fmla="*/ 4405732 h 5170922"/>
              <a:gd name="csX5" fmla="*/ 5358145 w 6123335"/>
              <a:gd name="csY5" fmla="*/ 5170922 h 5170922"/>
              <a:gd name="csX6" fmla="*/ 2297475 w 6123335"/>
              <a:gd name="csY6" fmla="*/ 5170922 h 5170922"/>
              <a:gd name="csX7" fmla="*/ 318273 w 6123335"/>
              <a:gd name="csY7" fmla="*/ 4129467 h 5170922"/>
              <a:gd name="csX8" fmla="*/ 278520 w 6123335"/>
              <a:gd name="csY8" fmla="*/ 2102741 h 5170922"/>
              <a:gd name="csX0" fmla="*/ 236721 w 6209941"/>
              <a:gd name="csY0" fmla="*/ 2355660 h 5170922"/>
              <a:gd name="csX1" fmla="*/ 1588537 w 6209941"/>
              <a:gd name="csY1" fmla="*/ 0 h 5170922"/>
              <a:gd name="csX2" fmla="*/ 5444751 w 6209941"/>
              <a:gd name="csY2" fmla="*/ 8372 h 5170922"/>
              <a:gd name="csX3" fmla="*/ 6209941 w 6209941"/>
              <a:gd name="csY3" fmla="*/ 773562 h 5170922"/>
              <a:gd name="csX4" fmla="*/ 6209941 w 6209941"/>
              <a:gd name="csY4" fmla="*/ 4405732 h 5170922"/>
              <a:gd name="csX5" fmla="*/ 5444751 w 6209941"/>
              <a:gd name="csY5" fmla="*/ 5170922 h 5170922"/>
              <a:gd name="csX6" fmla="*/ 2384081 w 6209941"/>
              <a:gd name="csY6" fmla="*/ 5170922 h 5170922"/>
              <a:gd name="csX7" fmla="*/ 404879 w 6209941"/>
              <a:gd name="csY7" fmla="*/ 4129467 h 5170922"/>
              <a:gd name="csX8" fmla="*/ 236721 w 6209941"/>
              <a:gd name="csY8" fmla="*/ 2355660 h 5170922"/>
              <a:gd name="csX0" fmla="*/ 236721 w 6209941"/>
              <a:gd name="csY0" fmla="*/ 2355660 h 5170922"/>
              <a:gd name="csX1" fmla="*/ 1588537 w 6209941"/>
              <a:gd name="csY1" fmla="*/ 0 h 5170922"/>
              <a:gd name="csX2" fmla="*/ 5444751 w 6209941"/>
              <a:gd name="csY2" fmla="*/ 8372 h 5170922"/>
              <a:gd name="csX3" fmla="*/ 6209941 w 6209941"/>
              <a:gd name="csY3" fmla="*/ 773562 h 5170922"/>
              <a:gd name="csX4" fmla="*/ 6209941 w 6209941"/>
              <a:gd name="csY4" fmla="*/ 4405732 h 5170922"/>
              <a:gd name="csX5" fmla="*/ 5444751 w 6209941"/>
              <a:gd name="csY5" fmla="*/ 5170922 h 5170922"/>
              <a:gd name="csX6" fmla="*/ 2384081 w 6209941"/>
              <a:gd name="csY6" fmla="*/ 5170922 h 5170922"/>
              <a:gd name="csX7" fmla="*/ 404879 w 6209941"/>
              <a:gd name="csY7" fmla="*/ 4129467 h 5170922"/>
              <a:gd name="csX8" fmla="*/ 236721 w 6209941"/>
              <a:gd name="csY8" fmla="*/ 2355660 h 5170922"/>
              <a:gd name="csX0" fmla="*/ 155700 w 6128920"/>
              <a:gd name="csY0" fmla="*/ 2355660 h 5170922"/>
              <a:gd name="csX1" fmla="*/ 1507516 w 6128920"/>
              <a:gd name="csY1" fmla="*/ 0 h 5170922"/>
              <a:gd name="csX2" fmla="*/ 5363730 w 6128920"/>
              <a:gd name="csY2" fmla="*/ 8372 h 5170922"/>
              <a:gd name="csX3" fmla="*/ 6128920 w 6128920"/>
              <a:gd name="csY3" fmla="*/ 773562 h 5170922"/>
              <a:gd name="csX4" fmla="*/ 6128920 w 6128920"/>
              <a:gd name="csY4" fmla="*/ 4405732 h 5170922"/>
              <a:gd name="csX5" fmla="*/ 5363730 w 6128920"/>
              <a:gd name="csY5" fmla="*/ 5170922 h 5170922"/>
              <a:gd name="csX6" fmla="*/ 2303060 w 6128920"/>
              <a:gd name="csY6" fmla="*/ 5170922 h 5170922"/>
              <a:gd name="csX7" fmla="*/ 323858 w 6128920"/>
              <a:gd name="csY7" fmla="*/ 4129467 h 5170922"/>
              <a:gd name="csX8" fmla="*/ 155700 w 6128920"/>
              <a:gd name="csY8" fmla="*/ 2355660 h 5170922"/>
              <a:gd name="csX0" fmla="*/ 80271 w 6053491"/>
              <a:gd name="csY0" fmla="*/ 2355660 h 5170922"/>
              <a:gd name="csX1" fmla="*/ 1432087 w 6053491"/>
              <a:gd name="csY1" fmla="*/ 0 h 5170922"/>
              <a:gd name="csX2" fmla="*/ 5288301 w 6053491"/>
              <a:gd name="csY2" fmla="*/ 8372 h 5170922"/>
              <a:gd name="csX3" fmla="*/ 6053491 w 6053491"/>
              <a:gd name="csY3" fmla="*/ 773562 h 5170922"/>
              <a:gd name="csX4" fmla="*/ 6053491 w 6053491"/>
              <a:gd name="csY4" fmla="*/ 4405732 h 5170922"/>
              <a:gd name="csX5" fmla="*/ 5288301 w 6053491"/>
              <a:gd name="csY5" fmla="*/ 5170922 h 5170922"/>
              <a:gd name="csX6" fmla="*/ 2227631 w 6053491"/>
              <a:gd name="csY6" fmla="*/ 5170922 h 5170922"/>
              <a:gd name="csX7" fmla="*/ 248429 w 6053491"/>
              <a:gd name="csY7" fmla="*/ 4129467 h 5170922"/>
              <a:gd name="csX8" fmla="*/ 80271 w 6053491"/>
              <a:gd name="csY8" fmla="*/ 2355660 h 5170922"/>
              <a:gd name="csX0" fmla="*/ 131623 w 6104843"/>
              <a:gd name="csY0" fmla="*/ 2355660 h 5170922"/>
              <a:gd name="csX1" fmla="*/ 1483439 w 6104843"/>
              <a:gd name="csY1" fmla="*/ 0 h 5170922"/>
              <a:gd name="csX2" fmla="*/ 5339653 w 6104843"/>
              <a:gd name="csY2" fmla="*/ 8372 h 5170922"/>
              <a:gd name="csX3" fmla="*/ 6104843 w 6104843"/>
              <a:gd name="csY3" fmla="*/ 773562 h 5170922"/>
              <a:gd name="csX4" fmla="*/ 6104843 w 6104843"/>
              <a:gd name="csY4" fmla="*/ 4405732 h 5170922"/>
              <a:gd name="csX5" fmla="*/ 5339653 w 6104843"/>
              <a:gd name="csY5" fmla="*/ 5170922 h 5170922"/>
              <a:gd name="csX6" fmla="*/ 2278983 w 6104843"/>
              <a:gd name="csY6" fmla="*/ 5170922 h 5170922"/>
              <a:gd name="csX7" fmla="*/ 299781 w 6104843"/>
              <a:gd name="csY7" fmla="*/ 4129467 h 5170922"/>
              <a:gd name="csX8" fmla="*/ 131623 w 6104843"/>
              <a:gd name="csY8" fmla="*/ 2355660 h 5170922"/>
              <a:gd name="csX0" fmla="*/ 85490 w 6058710"/>
              <a:gd name="csY0" fmla="*/ 2355660 h 5170922"/>
              <a:gd name="csX1" fmla="*/ 1437306 w 6058710"/>
              <a:gd name="csY1" fmla="*/ 0 h 5170922"/>
              <a:gd name="csX2" fmla="*/ 5293520 w 6058710"/>
              <a:gd name="csY2" fmla="*/ 8372 h 5170922"/>
              <a:gd name="csX3" fmla="*/ 6058710 w 6058710"/>
              <a:gd name="csY3" fmla="*/ 773562 h 5170922"/>
              <a:gd name="csX4" fmla="*/ 6058710 w 6058710"/>
              <a:gd name="csY4" fmla="*/ 4405732 h 5170922"/>
              <a:gd name="csX5" fmla="*/ 5293520 w 6058710"/>
              <a:gd name="csY5" fmla="*/ 5170922 h 5170922"/>
              <a:gd name="csX6" fmla="*/ 2232850 w 6058710"/>
              <a:gd name="csY6" fmla="*/ 5170922 h 5170922"/>
              <a:gd name="csX7" fmla="*/ 471547 w 6058710"/>
              <a:gd name="csY7" fmla="*/ 3479659 h 5170922"/>
              <a:gd name="csX8" fmla="*/ 85490 w 6058710"/>
              <a:gd name="csY8" fmla="*/ 2355660 h 5170922"/>
              <a:gd name="csX0" fmla="*/ 203717 w 6176937"/>
              <a:gd name="csY0" fmla="*/ 2355660 h 5170922"/>
              <a:gd name="csX1" fmla="*/ 1555533 w 6176937"/>
              <a:gd name="csY1" fmla="*/ 0 h 5170922"/>
              <a:gd name="csX2" fmla="*/ 5411747 w 6176937"/>
              <a:gd name="csY2" fmla="*/ 8372 h 5170922"/>
              <a:gd name="csX3" fmla="*/ 6176937 w 6176937"/>
              <a:gd name="csY3" fmla="*/ 773562 h 5170922"/>
              <a:gd name="csX4" fmla="*/ 6176937 w 6176937"/>
              <a:gd name="csY4" fmla="*/ 4405732 h 5170922"/>
              <a:gd name="csX5" fmla="*/ 5411747 w 6176937"/>
              <a:gd name="csY5" fmla="*/ 5170922 h 5170922"/>
              <a:gd name="csX6" fmla="*/ 2351077 w 6176937"/>
              <a:gd name="csY6" fmla="*/ 5170922 h 5170922"/>
              <a:gd name="csX7" fmla="*/ 196777 w 6176937"/>
              <a:gd name="csY7" fmla="*/ 3697559 h 5170922"/>
              <a:gd name="csX8" fmla="*/ 203717 w 6176937"/>
              <a:gd name="csY8" fmla="*/ 2355660 h 5170922"/>
              <a:gd name="csX0" fmla="*/ 155530 w 6128750"/>
              <a:gd name="csY0" fmla="*/ 2355660 h 5170922"/>
              <a:gd name="csX1" fmla="*/ 1507346 w 6128750"/>
              <a:gd name="csY1" fmla="*/ 0 h 5170922"/>
              <a:gd name="csX2" fmla="*/ 5363560 w 6128750"/>
              <a:gd name="csY2" fmla="*/ 8372 h 5170922"/>
              <a:gd name="csX3" fmla="*/ 6128750 w 6128750"/>
              <a:gd name="csY3" fmla="*/ 773562 h 5170922"/>
              <a:gd name="csX4" fmla="*/ 6128750 w 6128750"/>
              <a:gd name="csY4" fmla="*/ 4405732 h 5170922"/>
              <a:gd name="csX5" fmla="*/ 5363560 w 6128750"/>
              <a:gd name="csY5" fmla="*/ 5170922 h 5170922"/>
              <a:gd name="csX6" fmla="*/ 2302890 w 6128750"/>
              <a:gd name="csY6" fmla="*/ 5170922 h 5170922"/>
              <a:gd name="csX7" fmla="*/ 148590 w 6128750"/>
              <a:gd name="csY7" fmla="*/ 3697559 h 5170922"/>
              <a:gd name="csX8" fmla="*/ 155530 w 6128750"/>
              <a:gd name="csY8" fmla="*/ 2355660 h 5170922"/>
              <a:gd name="csX0" fmla="*/ 155530 w 6128750"/>
              <a:gd name="csY0" fmla="*/ 2355660 h 5170922"/>
              <a:gd name="csX1" fmla="*/ 1507346 w 6128750"/>
              <a:gd name="csY1" fmla="*/ 0 h 5170922"/>
              <a:gd name="csX2" fmla="*/ 5363560 w 6128750"/>
              <a:gd name="csY2" fmla="*/ 8372 h 5170922"/>
              <a:gd name="csX3" fmla="*/ 6128750 w 6128750"/>
              <a:gd name="csY3" fmla="*/ 773562 h 5170922"/>
              <a:gd name="csX4" fmla="*/ 6128750 w 6128750"/>
              <a:gd name="csY4" fmla="*/ 4405732 h 5170922"/>
              <a:gd name="csX5" fmla="*/ 5363560 w 6128750"/>
              <a:gd name="csY5" fmla="*/ 5170922 h 5170922"/>
              <a:gd name="csX6" fmla="*/ 2302890 w 6128750"/>
              <a:gd name="csY6" fmla="*/ 5170922 h 5170922"/>
              <a:gd name="csX7" fmla="*/ 148590 w 6128750"/>
              <a:gd name="csY7" fmla="*/ 3697559 h 5170922"/>
              <a:gd name="csX8" fmla="*/ 155530 w 6128750"/>
              <a:gd name="csY8" fmla="*/ 2355660 h 5170922"/>
              <a:gd name="csX0" fmla="*/ 155530 w 6128750"/>
              <a:gd name="csY0" fmla="*/ 2355660 h 5170922"/>
              <a:gd name="csX1" fmla="*/ 1507346 w 6128750"/>
              <a:gd name="csY1" fmla="*/ 0 h 5170922"/>
              <a:gd name="csX2" fmla="*/ 5363560 w 6128750"/>
              <a:gd name="csY2" fmla="*/ 8372 h 5170922"/>
              <a:gd name="csX3" fmla="*/ 6128750 w 6128750"/>
              <a:gd name="csY3" fmla="*/ 773562 h 5170922"/>
              <a:gd name="csX4" fmla="*/ 6128750 w 6128750"/>
              <a:gd name="csY4" fmla="*/ 4405732 h 5170922"/>
              <a:gd name="csX5" fmla="*/ 5363560 w 6128750"/>
              <a:gd name="csY5" fmla="*/ 5170922 h 5170922"/>
              <a:gd name="csX6" fmla="*/ 2302890 w 6128750"/>
              <a:gd name="csY6" fmla="*/ 5170922 h 5170922"/>
              <a:gd name="csX7" fmla="*/ 148590 w 6128750"/>
              <a:gd name="csY7" fmla="*/ 3697559 h 5170922"/>
              <a:gd name="csX8" fmla="*/ 155530 w 6128750"/>
              <a:gd name="csY8" fmla="*/ 2355660 h 5170922"/>
              <a:gd name="csX0" fmla="*/ 155530 w 6128750"/>
              <a:gd name="csY0" fmla="*/ 2355660 h 5170922"/>
              <a:gd name="csX1" fmla="*/ 1507346 w 6128750"/>
              <a:gd name="csY1" fmla="*/ 0 h 5170922"/>
              <a:gd name="csX2" fmla="*/ 5363560 w 6128750"/>
              <a:gd name="csY2" fmla="*/ 8372 h 5170922"/>
              <a:gd name="csX3" fmla="*/ 6128750 w 6128750"/>
              <a:gd name="csY3" fmla="*/ 773562 h 5170922"/>
              <a:gd name="csX4" fmla="*/ 6128750 w 6128750"/>
              <a:gd name="csY4" fmla="*/ 4405732 h 5170922"/>
              <a:gd name="csX5" fmla="*/ 5363560 w 6128750"/>
              <a:gd name="csY5" fmla="*/ 5170922 h 5170922"/>
              <a:gd name="csX6" fmla="*/ 2302890 w 6128750"/>
              <a:gd name="csY6" fmla="*/ 5170922 h 5170922"/>
              <a:gd name="csX7" fmla="*/ 148590 w 6128750"/>
              <a:gd name="csY7" fmla="*/ 3697559 h 5170922"/>
              <a:gd name="csX8" fmla="*/ 155530 w 6128750"/>
              <a:gd name="csY8" fmla="*/ 2355660 h 5170922"/>
              <a:gd name="csX0" fmla="*/ 159895 w 6133115"/>
              <a:gd name="csY0" fmla="*/ 2355660 h 5170922"/>
              <a:gd name="csX1" fmla="*/ 1511711 w 6133115"/>
              <a:gd name="csY1" fmla="*/ 0 h 5170922"/>
              <a:gd name="csX2" fmla="*/ 5367925 w 6133115"/>
              <a:gd name="csY2" fmla="*/ 8372 h 5170922"/>
              <a:gd name="csX3" fmla="*/ 6133115 w 6133115"/>
              <a:gd name="csY3" fmla="*/ 773562 h 5170922"/>
              <a:gd name="csX4" fmla="*/ 6133115 w 6133115"/>
              <a:gd name="csY4" fmla="*/ 4405732 h 5170922"/>
              <a:gd name="csX5" fmla="*/ 5367925 w 6133115"/>
              <a:gd name="csY5" fmla="*/ 5170922 h 5170922"/>
              <a:gd name="csX6" fmla="*/ 2307255 w 6133115"/>
              <a:gd name="csY6" fmla="*/ 5170922 h 5170922"/>
              <a:gd name="csX7" fmla="*/ 142795 w 6133115"/>
              <a:gd name="csY7" fmla="*/ 3711106 h 5170922"/>
              <a:gd name="csX8" fmla="*/ 159895 w 6133115"/>
              <a:gd name="csY8" fmla="*/ 2355660 h 5170922"/>
              <a:gd name="csX0" fmla="*/ 159895 w 6133115"/>
              <a:gd name="csY0" fmla="*/ 2355660 h 5341007"/>
              <a:gd name="csX1" fmla="*/ 1511711 w 6133115"/>
              <a:gd name="csY1" fmla="*/ 0 h 5341007"/>
              <a:gd name="csX2" fmla="*/ 5367925 w 6133115"/>
              <a:gd name="csY2" fmla="*/ 8372 h 5341007"/>
              <a:gd name="csX3" fmla="*/ 6133115 w 6133115"/>
              <a:gd name="csY3" fmla="*/ 773562 h 5341007"/>
              <a:gd name="csX4" fmla="*/ 6133115 w 6133115"/>
              <a:gd name="csY4" fmla="*/ 4405732 h 5341007"/>
              <a:gd name="csX5" fmla="*/ 5367925 w 6133115"/>
              <a:gd name="csY5" fmla="*/ 5170922 h 5341007"/>
              <a:gd name="csX6" fmla="*/ 2307255 w 6133115"/>
              <a:gd name="csY6" fmla="*/ 5170922 h 5341007"/>
              <a:gd name="csX7" fmla="*/ 142795 w 6133115"/>
              <a:gd name="csY7" fmla="*/ 3711106 h 5341007"/>
              <a:gd name="csX8" fmla="*/ 159895 w 6133115"/>
              <a:gd name="csY8" fmla="*/ 2355660 h 5341007"/>
              <a:gd name="csX0" fmla="*/ 159895 w 6333636"/>
              <a:gd name="csY0" fmla="*/ 2355660 h 6195491"/>
              <a:gd name="csX1" fmla="*/ 1511711 w 6333636"/>
              <a:gd name="csY1" fmla="*/ 0 h 6195491"/>
              <a:gd name="csX2" fmla="*/ 5367925 w 6333636"/>
              <a:gd name="csY2" fmla="*/ 8372 h 6195491"/>
              <a:gd name="csX3" fmla="*/ 6133115 w 6333636"/>
              <a:gd name="csY3" fmla="*/ 773562 h 6195491"/>
              <a:gd name="csX4" fmla="*/ 6133115 w 6333636"/>
              <a:gd name="csY4" fmla="*/ 4405732 h 6195491"/>
              <a:gd name="csX5" fmla="*/ 6150123 w 6333636"/>
              <a:gd name="csY5" fmla="*/ 6195491 h 6195491"/>
              <a:gd name="csX6" fmla="*/ 2307255 w 6333636"/>
              <a:gd name="csY6" fmla="*/ 5170922 h 6195491"/>
              <a:gd name="csX7" fmla="*/ 142795 w 6333636"/>
              <a:gd name="csY7" fmla="*/ 3711106 h 6195491"/>
              <a:gd name="csX8" fmla="*/ 159895 w 6333636"/>
              <a:gd name="csY8" fmla="*/ 2355660 h 6195491"/>
              <a:gd name="csX0" fmla="*/ 159895 w 6333636"/>
              <a:gd name="csY0" fmla="*/ 2355660 h 6196661"/>
              <a:gd name="csX1" fmla="*/ 1511711 w 6333636"/>
              <a:gd name="csY1" fmla="*/ 0 h 6196661"/>
              <a:gd name="csX2" fmla="*/ 5367925 w 6333636"/>
              <a:gd name="csY2" fmla="*/ 8372 h 6196661"/>
              <a:gd name="csX3" fmla="*/ 6133115 w 6333636"/>
              <a:gd name="csY3" fmla="*/ 773562 h 6196661"/>
              <a:gd name="csX4" fmla="*/ 6133115 w 6333636"/>
              <a:gd name="csY4" fmla="*/ 4405732 h 6196661"/>
              <a:gd name="csX5" fmla="*/ 6150123 w 6333636"/>
              <a:gd name="csY5" fmla="*/ 6195491 h 6196661"/>
              <a:gd name="csX6" fmla="*/ 2307255 w 6333636"/>
              <a:gd name="csY6" fmla="*/ 5170922 h 6196661"/>
              <a:gd name="csX7" fmla="*/ 142795 w 6333636"/>
              <a:gd name="csY7" fmla="*/ 3711106 h 6196661"/>
              <a:gd name="csX8" fmla="*/ 159895 w 6333636"/>
              <a:gd name="csY8" fmla="*/ 2355660 h 6196661"/>
              <a:gd name="csX0" fmla="*/ 159895 w 6333636"/>
              <a:gd name="csY0" fmla="*/ 2355660 h 6196661"/>
              <a:gd name="csX1" fmla="*/ 1511711 w 6333636"/>
              <a:gd name="csY1" fmla="*/ 0 h 6196661"/>
              <a:gd name="csX2" fmla="*/ 5367925 w 6333636"/>
              <a:gd name="csY2" fmla="*/ 8372 h 6196661"/>
              <a:gd name="csX3" fmla="*/ 6133115 w 6333636"/>
              <a:gd name="csY3" fmla="*/ 773562 h 6196661"/>
              <a:gd name="csX4" fmla="*/ 6133115 w 6333636"/>
              <a:gd name="csY4" fmla="*/ 4405732 h 6196661"/>
              <a:gd name="csX5" fmla="*/ 6150123 w 6333636"/>
              <a:gd name="csY5" fmla="*/ 6195491 h 6196661"/>
              <a:gd name="csX6" fmla="*/ 2307255 w 6333636"/>
              <a:gd name="csY6" fmla="*/ 5170922 h 6196661"/>
              <a:gd name="csX7" fmla="*/ 142795 w 6333636"/>
              <a:gd name="csY7" fmla="*/ 3711106 h 6196661"/>
              <a:gd name="csX8" fmla="*/ 159895 w 6333636"/>
              <a:gd name="csY8" fmla="*/ 2355660 h 6196661"/>
              <a:gd name="csX0" fmla="*/ 159895 w 6333636"/>
              <a:gd name="csY0" fmla="*/ 2355660 h 6196661"/>
              <a:gd name="csX1" fmla="*/ 1511711 w 6333636"/>
              <a:gd name="csY1" fmla="*/ 0 h 6196661"/>
              <a:gd name="csX2" fmla="*/ 5367925 w 6333636"/>
              <a:gd name="csY2" fmla="*/ 8372 h 6196661"/>
              <a:gd name="csX3" fmla="*/ 6133115 w 6333636"/>
              <a:gd name="csY3" fmla="*/ 773562 h 6196661"/>
              <a:gd name="csX4" fmla="*/ 6133115 w 6333636"/>
              <a:gd name="csY4" fmla="*/ 4405732 h 6196661"/>
              <a:gd name="csX5" fmla="*/ 6150123 w 6333636"/>
              <a:gd name="csY5" fmla="*/ 6195491 h 6196661"/>
              <a:gd name="csX6" fmla="*/ 2307255 w 6333636"/>
              <a:gd name="csY6" fmla="*/ 5170922 h 6196661"/>
              <a:gd name="csX7" fmla="*/ 142795 w 6333636"/>
              <a:gd name="csY7" fmla="*/ 3711106 h 6196661"/>
              <a:gd name="csX8" fmla="*/ 159895 w 6333636"/>
              <a:gd name="csY8" fmla="*/ 2355660 h 6196661"/>
              <a:gd name="csX0" fmla="*/ 159895 w 6333636"/>
              <a:gd name="csY0" fmla="*/ 2355660 h 6196414"/>
              <a:gd name="csX1" fmla="*/ 1511711 w 6333636"/>
              <a:gd name="csY1" fmla="*/ 0 h 6196414"/>
              <a:gd name="csX2" fmla="*/ 5367925 w 6333636"/>
              <a:gd name="csY2" fmla="*/ 8372 h 6196414"/>
              <a:gd name="csX3" fmla="*/ 6133115 w 6333636"/>
              <a:gd name="csY3" fmla="*/ 773562 h 6196414"/>
              <a:gd name="csX4" fmla="*/ 6133115 w 6333636"/>
              <a:gd name="csY4" fmla="*/ 4405732 h 6196414"/>
              <a:gd name="csX5" fmla="*/ 6150123 w 6333636"/>
              <a:gd name="csY5" fmla="*/ 6195491 h 6196414"/>
              <a:gd name="csX6" fmla="*/ 1668276 w 6333636"/>
              <a:gd name="csY6" fmla="*/ 4983635 h 6196414"/>
              <a:gd name="csX7" fmla="*/ 142795 w 6333636"/>
              <a:gd name="csY7" fmla="*/ 3711106 h 6196414"/>
              <a:gd name="csX8" fmla="*/ 159895 w 6333636"/>
              <a:gd name="csY8" fmla="*/ 2355660 h 6196414"/>
              <a:gd name="csX0" fmla="*/ 159895 w 6333636"/>
              <a:gd name="csY0" fmla="*/ 2355660 h 6196153"/>
              <a:gd name="csX1" fmla="*/ 1511711 w 6333636"/>
              <a:gd name="csY1" fmla="*/ 0 h 6196153"/>
              <a:gd name="csX2" fmla="*/ 5367925 w 6333636"/>
              <a:gd name="csY2" fmla="*/ 8372 h 6196153"/>
              <a:gd name="csX3" fmla="*/ 6133115 w 6333636"/>
              <a:gd name="csY3" fmla="*/ 773562 h 6196153"/>
              <a:gd name="csX4" fmla="*/ 6133115 w 6333636"/>
              <a:gd name="csY4" fmla="*/ 4405732 h 6196153"/>
              <a:gd name="csX5" fmla="*/ 6150123 w 6333636"/>
              <a:gd name="csY5" fmla="*/ 6195491 h 6196153"/>
              <a:gd name="csX6" fmla="*/ 1668276 w 6333636"/>
              <a:gd name="csY6" fmla="*/ 4983635 h 6196153"/>
              <a:gd name="csX7" fmla="*/ 142795 w 6333636"/>
              <a:gd name="csY7" fmla="*/ 3711106 h 6196153"/>
              <a:gd name="csX8" fmla="*/ 159895 w 6333636"/>
              <a:gd name="csY8" fmla="*/ 2355660 h 6196153"/>
              <a:gd name="csX0" fmla="*/ 159895 w 6333636"/>
              <a:gd name="csY0" fmla="*/ 2355660 h 6196414"/>
              <a:gd name="csX1" fmla="*/ 1511711 w 6333636"/>
              <a:gd name="csY1" fmla="*/ 0 h 6196414"/>
              <a:gd name="csX2" fmla="*/ 5367925 w 6333636"/>
              <a:gd name="csY2" fmla="*/ 8372 h 6196414"/>
              <a:gd name="csX3" fmla="*/ 6133115 w 6333636"/>
              <a:gd name="csY3" fmla="*/ 773562 h 6196414"/>
              <a:gd name="csX4" fmla="*/ 6133115 w 6333636"/>
              <a:gd name="csY4" fmla="*/ 4405732 h 6196414"/>
              <a:gd name="csX5" fmla="*/ 6150123 w 6333636"/>
              <a:gd name="csY5" fmla="*/ 6195491 h 6196414"/>
              <a:gd name="csX6" fmla="*/ 1668276 w 6333636"/>
              <a:gd name="csY6" fmla="*/ 4983635 h 6196414"/>
              <a:gd name="csX7" fmla="*/ 142795 w 6333636"/>
              <a:gd name="csY7" fmla="*/ 3711106 h 6196414"/>
              <a:gd name="csX8" fmla="*/ 159895 w 6333636"/>
              <a:gd name="csY8" fmla="*/ 2355660 h 6196414"/>
              <a:gd name="csX0" fmla="*/ 159895 w 6333636"/>
              <a:gd name="csY0" fmla="*/ 2355660 h 6196414"/>
              <a:gd name="csX1" fmla="*/ 1511711 w 6333636"/>
              <a:gd name="csY1" fmla="*/ 0 h 6196414"/>
              <a:gd name="csX2" fmla="*/ 5367925 w 6333636"/>
              <a:gd name="csY2" fmla="*/ 8372 h 6196414"/>
              <a:gd name="csX3" fmla="*/ 6133115 w 6333636"/>
              <a:gd name="csY3" fmla="*/ 773562 h 6196414"/>
              <a:gd name="csX4" fmla="*/ 6133115 w 6333636"/>
              <a:gd name="csY4" fmla="*/ 4405732 h 6196414"/>
              <a:gd name="csX5" fmla="*/ 6150123 w 6333636"/>
              <a:gd name="csY5" fmla="*/ 6195491 h 6196414"/>
              <a:gd name="csX6" fmla="*/ 1668276 w 6333636"/>
              <a:gd name="csY6" fmla="*/ 4983635 h 6196414"/>
              <a:gd name="csX7" fmla="*/ 142795 w 6333636"/>
              <a:gd name="csY7" fmla="*/ 3711106 h 6196414"/>
              <a:gd name="csX8" fmla="*/ 159895 w 6333636"/>
              <a:gd name="csY8" fmla="*/ 2355660 h 6196414"/>
              <a:gd name="csX0" fmla="*/ 159895 w 6333636"/>
              <a:gd name="csY0" fmla="*/ 2355660 h 6196323"/>
              <a:gd name="csX1" fmla="*/ 1511711 w 6333636"/>
              <a:gd name="csY1" fmla="*/ 0 h 6196323"/>
              <a:gd name="csX2" fmla="*/ 5367925 w 6333636"/>
              <a:gd name="csY2" fmla="*/ 8372 h 6196323"/>
              <a:gd name="csX3" fmla="*/ 6133115 w 6333636"/>
              <a:gd name="csY3" fmla="*/ 773562 h 6196323"/>
              <a:gd name="csX4" fmla="*/ 6133115 w 6333636"/>
              <a:gd name="csY4" fmla="*/ 4405732 h 6196323"/>
              <a:gd name="csX5" fmla="*/ 6150123 w 6333636"/>
              <a:gd name="csY5" fmla="*/ 6195491 h 6196323"/>
              <a:gd name="csX6" fmla="*/ 1221961 w 6333636"/>
              <a:gd name="csY6" fmla="*/ 4885664 h 6196323"/>
              <a:gd name="csX7" fmla="*/ 142795 w 6333636"/>
              <a:gd name="csY7" fmla="*/ 3711106 h 6196323"/>
              <a:gd name="csX8" fmla="*/ 159895 w 6333636"/>
              <a:gd name="csY8" fmla="*/ 2355660 h 6196323"/>
              <a:gd name="csX0" fmla="*/ 159895 w 6333636"/>
              <a:gd name="csY0" fmla="*/ 2355660 h 6196323"/>
              <a:gd name="csX1" fmla="*/ 1511711 w 6333636"/>
              <a:gd name="csY1" fmla="*/ 0 h 6196323"/>
              <a:gd name="csX2" fmla="*/ 5367925 w 6333636"/>
              <a:gd name="csY2" fmla="*/ 8372 h 6196323"/>
              <a:gd name="csX3" fmla="*/ 6133115 w 6333636"/>
              <a:gd name="csY3" fmla="*/ 773562 h 6196323"/>
              <a:gd name="csX4" fmla="*/ 6133115 w 6333636"/>
              <a:gd name="csY4" fmla="*/ 4405732 h 6196323"/>
              <a:gd name="csX5" fmla="*/ 6150123 w 6333636"/>
              <a:gd name="csY5" fmla="*/ 6195491 h 6196323"/>
              <a:gd name="csX6" fmla="*/ 1221961 w 6333636"/>
              <a:gd name="csY6" fmla="*/ 4885664 h 6196323"/>
              <a:gd name="csX7" fmla="*/ 142795 w 6333636"/>
              <a:gd name="csY7" fmla="*/ 3711106 h 6196323"/>
              <a:gd name="csX8" fmla="*/ 159895 w 6333636"/>
              <a:gd name="csY8" fmla="*/ 2355660 h 6196323"/>
              <a:gd name="csX0" fmla="*/ 163650 w 6337391"/>
              <a:gd name="csY0" fmla="*/ 2355660 h 6196323"/>
              <a:gd name="csX1" fmla="*/ 1515466 w 6337391"/>
              <a:gd name="csY1" fmla="*/ 0 h 6196323"/>
              <a:gd name="csX2" fmla="*/ 5371680 w 6337391"/>
              <a:gd name="csY2" fmla="*/ 8372 h 6196323"/>
              <a:gd name="csX3" fmla="*/ 6136870 w 6337391"/>
              <a:gd name="csY3" fmla="*/ 773562 h 6196323"/>
              <a:gd name="csX4" fmla="*/ 6136870 w 6337391"/>
              <a:gd name="csY4" fmla="*/ 4405732 h 6196323"/>
              <a:gd name="csX5" fmla="*/ 6153878 w 6337391"/>
              <a:gd name="csY5" fmla="*/ 6195491 h 6196323"/>
              <a:gd name="csX6" fmla="*/ 1225716 w 6337391"/>
              <a:gd name="csY6" fmla="*/ 4885664 h 6196323"/>
              <a:gd name="csX7" fmla="*/ 146550 w 6337391"/>
              <a:gd name="csY7" fmla="*/ 3711106 h 6196323"/>
              <a:gd name="csX8" fmla="*/ 163650 w 6337391"/>
              <a:gd name="csY8" fmla="*/ 2355660 h 6196323"/>
              <a:gd name="csX0" fmla="*/ 122935 w 6296676"/>
              <a:gd name="csY0" fmla="*/ 2355660 h 6196323"/>
              <a:gd name="csX1" fmla="*/ 1474751 w 6296676"/>
              <a:gd name="csY1" fmla="*/ 0 h 6196323"/>
              <a:gd name="csX2" fmla="*/ 5330965 w 6296676"/>
              <a:gd name="csY2" fmla="*/ 8372 h 6196323"/>
              <a:gd name="csX3" fmla="*/ 6096155 w 6296676"/>
              <a:gd name="csY3" fmla="*/ 773562 h 6196323"/>
              <a:gd name="csX4" fmla="*/ 6096155 w 6296676"/>
              <a:gd name="csY4" fmla="*/ 4405732 h 6196323"/>
              <a:gd name="csX5" fmla="*/ 6113163 w 6296676"/>
              <a:gd name="csY5" fmla="*/ 6195491 h 6196323"/>
              <a:gd name="csX6" fmla="*/ 1185001 w 6296676"/>
              <a:gd name="csY6" fmla="*/ 4885664 h 6196323"/>
              <a:gd name="csX7" fmla="*/ 105835 w 6296676"/>
              <a:gd name="csY7" fmla="*/ 3711106 h 6196323"/>
              <a:gd name="csX8" fmla="*/ 122935 w 6296676"/>
              <a:gd name="csY8" fmla="*/ 2355660 h 6196323"/>
              <a:gd name="csX0" fmla="*/ 122935 w 6296676"/>
              <a:gd name="csY0" fmla="*/ 2355660 h 6196323"/>
              <a:gd name="csX1" fmla="*/ 1474751 w 6296676"/>
              <a:gd name="csY1" fmla="*/ 0 h 6196323"/>
              <a:gd name="csX2" fmla="*/ 5330965 w 6296676"/>
              <a:gd name="csY2" fmla="*/ 8372 h 6196323"/>
              <a:gd name="csX3" fmla="*/ 6096155 w 6296676"/>
              <a:gd name="csY3" fmla="*/ 773562 h 6196323"/>
              <a:gd name="csX4" fmla="*/ 6096155 w 6296676"/>
              <a:gd name="csY4" fmla="*/ 4405732 h 6196323"/>
              <a:gd name="csX5" fmla="*/ 6113163 w 6296676"/>
              <a:gd name="csY5" fmla="*/ 6195491 h 6196323"/>
              <a:gd name="csX6" fmla="*/ 1185001 w 6296676"/>
              <a:gd name="csY6" fmla="*/ 4885664 h 6196323"/>
              <a:gd name="csX7" fmla="*/ 105835 w 6296676"/>
              <a:gd name="csY7" fmla="*/ 3711106 h 6196323"/>
              <a:gd name="csX8" fmla="*/ 122935 w 6296676"/>
              <a:gd name="csY8" fmla="*/ 2355660 h 6196323"/>
              <a:gd name="csX0" fmla="*/ 100129 w 6318693"/>
              <a:gd name="csY0" fmla="*/ 2364625 h 6196323"/>
              <a:gd name="csX1" fmla="*/ 1496768 w 6318693"/>
              <a:gd name="csY1" fmla="*/ 0 h 6196323"/>
              <a:gd name="csX2" fmla="*/ 5352982 w 6318693"/>
              <a:gd name="csY2" fmla="*/ 8372 h 6196323"/>
              <a:gd name="csX3" fmla="*/ 6118172 w 6318693"/>
              <a:gd name="csY3" fmla="*/ 773562 h 6196323"/>
              <a:gd name="csX4" fmla="*/ 6118172 w 6318693"/>
              <a:gd name="csY4" fmla="*/ 4405732 h 6196323"/>
              <a:gd name="csX5" fmla="*/ 6135180 w 6318693"/>
              <a:gd name="csY5" fmla="*/ 6195491 h 6196323"/>
              <a:gd name="csX6" fmla="*/ 1207018 w 6318693"/>
              <a:gd name="csY6" fmla="*/ 4885664 h 6196323"/>
              <a:gd name="csX7" fmla="*/ 127852 w 6318693"/>
              <a:gd name="csY7" fmla="*/ 3711106 h 6196323"/>
              <a:gd name="csX8" fmla="*/ 100129 w 6318693"/>
              <a:gd name="csY8" fmla="*/ 2364625 h 6196323"/>
              <a:gd name="csX0" fmla="*/ 106528 w 6325092"/>
              <a:gd name="csY0" fmla="*/ 2364625 h 6196323"/>
              <a:gd name="csX1" fmla="*/ 1503167 w 6325092"/>
              <a:gd name="csY1" fmla="*/ 0 h 6196323"/>
              <a:gd name="csX2" fmla="*/ 5359381 w 6325092"/>
              <a:gd name="csY2" fmla="*/ 8372 h 6196323"/>
              <a:gd name="csX3" fmla="*/ 6124571 w 6325092"/>
              <a:gd name="csY3" fmla="*/ 773562 h 6196323"/>
              <a:gd name="csX4" fmla="*/ 6124571 w 6325092"/>
              <a:gd name="csY4" fmla="*/ 4405732 h 6196323"/>
              <a:gd name="csX5" fmla="*/ 6141579 w 6325092"/>
              <a:gd name="csY5" fmla="*/ 6195491 h 6196323"/>
              <a:gd name="csX6" fmla="*/ 1213417 w 6325092"/>
              <a:gd name="csY6" fmla="*/ 4885664 h 6196323"/>
              <a:gd name="csX7" fmla="*/ 134251 w 6325092"/>
              <a:gd name="csY7" fmla="*/ 3711106 h 6196323"/>
              <a:gd name="csX8" fmla="*/ 106528 w 6325092"/>
              <a:gd name="csY8" fmla="*/ 2364625 h 6196323"/>
              <a:gd name="csX0" fmla="*/ 23390 w 6241954"/>
              <a:gd name="csY0" fmla="*/ 2364625 h 6196323"/>
              <a:gd name="csX1" fmla="*/ 1420029 w 6241954"/>
              <a:gd name="csY1" fmla="*/ 0 h 6196323"/>
              <a:gd name="csX2" fmla="*/ 5276243 w 6241954"/>
              <a:gd name="csY2" fmla="*/ 8372 h 6196323"/>
              <a:gd name="csX3" fmla="*/ 6041433 w 6241954"/>
              <a:gd name="csY3" fmla="*/ 773562 h 6196323"/>
              <a:gd name="csX4" fmla="*/ 6041433 w 6241954"/>
              <a:gd name="csY4" fmla="*/ 4405732 h 6196323"/>
              <a:gd name="csX5" fmla="*/ 6058441 w 6241954"/>
              <a:gd name="csY5" fmla="*/ 6195491 h 6196323"/>
              <a:gd name="csX6" fmla="*/ 1130279 w 6241954"/>
              <a:gd name="csY6" fmla="*/ 4885664 h 6196323"/>
              <a:gd name="csX7" fmla="*/ 606925 w 6241954"/>
              <a:gd name="csY7" fmla="*/ 3773858 h 6196323"/>
              <a:gd name="csX8" fmla="*/ 23390 w 6241954"/>
              <a:gd name="csY8" fmla="*/ 2364625 h 6196323"/>
              <a:gd name="csX0" fmla="*/ 67862 w 6286426"/>
              <a:gd name="csY0" fmla="*/ 2364625 h 6196323"/>
              <a:gd name="csX1" fmla="*/ 1464501 w 6286426"/>
              <a:gd name="csY1" fmla="*/ 0 h 6196323"/>
              <a:gd name="csX2" fmla="*/ 5320715 w 6286426"/>
              <a:gd name="csY2" fmla="*/ 8372 h 6196323"/>
              <a:gd name="csX3" fmla="*/ 6085905 w 6286426"/>
              <a:gd name="csY3" fmla="*/ 773562 h 6196323"/>
              <a:gd name="csX4" fmla="*/ 6085905 w 6286426"/>
              <a:gd name="csY4" fmla="*/ 4405732 h 6196323"/>
              <a:gd name="csX5" fmla="*/ 6102913 w 6286426"/>
              <a:gd name="csY5" fmla="*/ 6195491 h 6196323"/>
              <a:gd name="csX6" fmla="*/ 1174751 w 6286426"/>
              <a:gd name="csY6" fmla="*/ 4885664 h 6196323"/>
              <a:gd name="csX7" fmla="*/ 203161 w 6286426"/>
              <a:gd name="csY7" fmla="*/ 4087622 h 6196323"/>
              <a:gd name="csX8" fmla="*/ 67862 w 6286426"/>
              <a:gd name="csY8" fmla="*/ 2364625 h 6196323"/>
              <a:gd name="csX0" fmla="*/ 67862 w 6286426"/>
              <a:gd name="csY0" fmla="*/ 2364625 h 6196727"/>
              <a:gd name="csX1" fmla="*/ 1464501 w 6286426"/>
              <a:gd name="csY1" fmla="*/ 0 h 6196727"/>
              <a:gd name="csX2" fmla="*/ 5320715 w 6286426"/>
              <a:gd name="csY2" fmla="*/ 8372 h 6196727"/>
              <a:gd name="csX3" fmla="*/ 6085905 w 6286426"/>
              <a:gd name="csY3" fmla="*/ 773562 h 6196727"/>
              <a:gd name="csX4" fmla="*/ 6085905 w 6286426"/>
              <a:gd name="csY4" fmla="*/ 4405732 h 6196727"/>
              <a:gd name="csX5" fmla="*/ 6102913 w 6286426"/>
              <a:gd name="csY5" fmla="*/ 6195491 h 6196727"/>
              <a:gd name="csX6" fmla="*/ 3406963 w 6286426"/>
              <a:gd name="csY6" fmla="*/ 5208393 h 6196727"/>
              <a:gd name="csX7" fmla="*/ 203161 w 6286426"/>
              <a:gd name="csY7" fmla="*/ 4087622 h 6196727"/>
              <a:gd name="csX8" fmla="*/ 67862 w 6286426"/>
              <a:gd name="csY8" fmla="*/ 2364625 h 6196727"/>
              <a:gd name="csX0" fmla="*/ 21357 w 6239921"/>
              <a:gd name="csY0" fmla="*/ 2364625 h 6196727"/>
              <a:gd name="csX1" fmla="*/ 1417996 w 6239921"/>
              <a:gd name="csY1" fmla="*/ 0 h 6196727"/>
              <a:gd name="csX2" fmla="*/ 5274210 w 6239921"/>
              <a:gd name="csY2" fmla="*/ 8372 h 6196727"/>
              <a:gd name="csX3" fmla="*/ 6039400 w 6239921"/>
              <a:gd name="csY3" fmla="*/ 773562 h 6196727"/>
              <a:gd name="csX4" fmla="*/ 6039400 w 6239921"/>
              <a:gd name="csY4" fmla="*/ 4405732 h 6196727"/>
              <a:gd name="csX5" fmla="*/ 6056408 w 6239921"/>
              <a:gd name="csY5" fmla="*/ 6195491 h 6196727"/>
              <a:gd name="csX6" fmla="*/ 3360458 w 6239921"/>
              <a:gd name="csY6" fmla="*/ 5208393 h 6196727"/>
              <a:gd name="csX7" fmla="*/ 667644 w 6239921"/>
              <a:gd name="csY7" fmla="*/ 4616540 h 6196727"/>
              <a:gd name="csX8" fmla="*/ 21357 w 6239921"/>
              <a:gd name="csY8" fmla="*/ 2364625 h 6196727"/>
              <a:gd name="csX0" fmla="*/ 68875 w 6287439"/>
              <a:gd name="csY0" fmla="*/ 2364625 h 6196727"/>
              <a:gd name="csX1" fmla="*/ 1465514 w 6287439"/>
              <a:gd name="csY1" fmla="*/ 0 h 6196727"/>
              <a:gd name="csX2" fmla="*/ 5321728 w 6287439"/>
              <a:gd name="csY2" fmla="*/ 8372 h 6196727"/>
              <a:gd name="csX3" fmla="*/ 6086918 w 6287439"/>
              <a:gd name="csY3" fmla="*/ 773562 h 6196727"/>
              <a:gd name="csX4" fmla="*/ 6086918 w 6287439"/>
              <a:gd name="csY4" fmla="*/ 4405732 h 6196727"/>
              <a:gd name="csX5" fmla="*/ 6103926 w 6287439"/>
              <a:gd name="csY5" fmla="*/ 6195491 h 6196727"/>
              <a:gd name="csX6" fmla="*/ 3407976 w 6287439"/>
              <a:gd name="csY6" fmla="*/ 5208393 h 6196727"/>
              <a:gd name="csX7" fmla="*/ 715162 w 6287439"/>
              <a:gd name="csY7" fmla="*/ 4616540 h 6196727"/>
              <a:gd name="csX8" fmla="*/ 68875 w 6287439"/>
              <a:gd name="csY8" fmla="*/ 2364625 h 6196727"/>
              <a:gd name="csX0" fmla="*/ 68875 w 6287439"/>
              <a:gd name="csY0" fmla="*/ 2364625 h 6196727"/>
              <a:gd name="csX1" fmla="*/ 1465514 w 6287439"/>
              <a:gd name="csY1" fmla="*/ 0 h 6196727"/>
              <a:gd name="csX2" fmla="*/ 5321728 w 6287439"/>
              <a:gd name="csY2" fmla="*/ 8372 h 6196727"/>
              <a:gd name="csX3" fmla="*/ 6086918 w 6287439"/>
              <a:gd name="csY3" fmla="*/ 773562 h 6196727"/>
              <a:gd name="csX4" fmla="*/ 6086918 w 6287439"/>
              <a:gd name="csY4" fmla="*/ 4405732 h 6196727"/>
              <a:gd name="csX5" fmla="*/ 6103926 w 6287439"/>
              <a:gd name="csY5" fmla="*/ 6195491 h 6196727"/>
              <a:gd name="csX6" fmla="*/ 3407976 w 6287439"/>
              <a:gd name="csY6" fmla="*/ 5208393 h 6196727"/>
              <a:gd name="csX7" fmla="*/ 715162 w 6287439"/>
              <a:gd name="csY7" fmla="*/ 4616540 h 6196727"/>
              <a:gd name="csX8" fmla="*/ 68875 w 6287439"/>
              <a:gd name="csY8" fmla="*/ 2364625 h 6196727"/>
              <a:gd name="csX0" fmla="*/ 68875 w 6287439"/>
              <a:gd name="csY0" fmla="*/ 2364625 h 6197429"/>
              <a:gd name="csX1" fmla="*/ 1465514 w 6287439"/>
              <a:gd name="csY1" fmla="*/ 0 h 6197429"/>
              <a:gd name="csX2" fmla="*/ 5321728 w 6287439"/>
              <a:gd name="csY2" fmla="*/ 8372 h 6197429"/>
              <a:gd name="csX3" fmla="*/ 6086918 w 6287439"/>
              <a:gd name="csY3" fmla="*/ 773562 h 6197429"/>
              <a:gd name="csX4" fmla="*/ 6086918 w 6287439"/>
              <a:gd name="csY4" fmla="*/ 4405732 h 6197429"/>
              <a:gd name="csX5" fmla="*/ 6103926 w 6287439"/>
              <a:gd name="csY5" fmla="*/ 6195491 h 6197429"/>
              <a:gd name="csX6" fmla="*/ 3237646 w 6287439"/>
              <a:gd name="csY6" fmla="*/ 5450440 h 6197429"/>
              <a:gd name="csX7" fmla="*/ 715162 w 6287439"/>
              <a:gd name="csY7" fmla="*/ 4616540 h 6197429"/>
              <a:gd name="csX8" fmla="*/ 68875 w 6287439"/>
              <a:gd name="csY8" fmla="*/ 2364625 h 6197429"/>
              <a:gd name="csX0" fmla="*/ 68875 w 6287439"/>
              <a:gd name="csY0" fmla="*/ 2364625 h 6197429"/>
              <a:gd name="csX1" fmla="*/ 1465514 w 6287439"/>
              <a:gd name="csY1" fmla="*/ 0 h 6197429"/>
              <a:gd name="csX2" fmla="*/ 5321728 w 6287439"/>
              <a:gd name="csY2" fmla="*/ 8372 h 6197429"/>
              <a:gd name="csX3" fmla="*/ 6086918 w 6287439"/>
              <a:gd name="csY3" fmla="*/ 773562 h 6197429"/>
              <a:gd name="csX4" fmla="*/ 6086918 w 6287439"/>
              <a:gd name="csY4" fmla="*/ 4405732 h 6197429"/>
              <a:gd name="csX5" fmla="*/ 6103926 w 6287439"/>
              <a:gd name="csY5" fmla="*/ 6195491 h 6197429"/>
              <a:gd name="csX6" fmla="*/ 3237646 w 6287439"/>
              <a:gd name="csY6" fmla="*/ 5450440 h 6197429"/>
              <a:gd name="csX7" fmla="*/ 715162 w 6287439"/>
              <a:gd name="csY7" fmla="*/ 4616540 h 6197429"/>
              <a:gd name="csX8" fmla="*/ 68875 w 6287439"/>
              <a:gd name="csY8" fmla="*/ 2364625 h 6197429"/>
              <a:gd name="csX0" fmla="*/ 68875 w 6287439"/>
              <a:gd name="csY0" fmla="*/ 2364625 h 6197429"/>
              <a:gd name="csX1" fmla="*/ 1465514 w 6287439"/>
              <a:gd name="csY1" fmla="*/ 0 h 6197429"/>
              <a:gd name="csX2" fmla="*/ 5321728 w 6287439"/>
              <a:gd name="csY2" fmla="*/ 8372 h 6197429"/>
              <a:gd name="csX3" fmla="*/ 6086918 w 6287439"/>
              <a:gd name="csY3" fmla="*/ 773562 h 6197429"/>
              <a:gd name="csX4" fmla="*/ 6086918 w 6287439"/>
              <a:gd name="csY4" fmla="*/ 4405732 h 6197429"/>
              <a:gd name="csX5" fmla="*/ 6103926 w 6287439"/>
              <a:gd name="csY5" fmla="*/ 6195491 h 6197429"/>
              <a:gd name="csX6" fmla="*/ 3237646 w 6287439"/>
              <a:gd name="csY6" fmla="*/ 5450440 h 6197429"/>
              <a:gd name="csX7" fmla="*/ 715162 w 6287439"/>
              <a:gd name="csY7" fmla="*/ 4616540 h 6197429"/>
              <a:gd name="csX8" fmla="*/ 68875 w 6287439"/>
              <a:gd name="csY8" fmla="*/ 2364625 h 6197429"/>
              <a:gd name="csX0" fmla="*/ 68875 w 6104037"/>
              <a:gd name="csY0" fmla="*/ 2364625 h 6197429"/>
              <a:gd name="csX1" fmla="*/ 1465514 w 6104037"/>
              <a:gd name="csY1" fmla="*/ 0 h 6197429"/>
              <a:gd name="csX2" fmla="*/ 5321728 w 6104037"/>
              <a:gd name="csY2" fmla="*/ 8372 h 6197429"/>
              <a:gd name="csX3" fmla="*/ 6086918 w 6104037"/>
              <a:gd name="csY3" fmla="*/ 773562 h 6197429"/>
              <a:gd name="csX4" fmla="*/ 6086918 w 6104037"/>
              <a:gd name="csY4" fmla="*/ 4405732 h 6197429"/>
              <a:gd name="csX5" fmla="*/ 6103926 w 6104037"/>
              <a:gd name="csY5" fmla="*/ 6195491 h 6197429"/>
              <a:gd name="csX6" fmla="*/ 3237646 w 6104037"/>
              <a:gd name="csY6" fmla="*/ 5450440 h 6197429"/>
              <a:gd name="csX7" fmla="*/ 715162 w 6104037"/>
              <a:gd name="csY7" fmla="*/ 4616540 h 6197429"/>
              <a:gd name="csX8" fmla="*/ 68875 w 6104037"/>
              <a:gd name="csY8" fmla="*/ 2364625 h 6197429"/>
              <a:gd name="csX0" fmla="*/ 68875 w 6104037"/>
              <a:gd name="csY0" fmla="*/ 2528592 h 6361396"/>
              <a:gd name="csX1" fmla="*/ 1465514 w 6104037"/>
              <a:gd name="csY1" fmla="*/ 163967 h 6361396"/>
              <a:gd name="csX2" fmla="*/ 5321728 w 6104037"/>
              <a:gd name="csY2" fmla="*/ 172339 h 6361396"/>
              <a:gd name="csX3" fmla="*/ 6077953 w 6104037"/>
              <a:gd name="csY3" fmla="*/ 193459 h 6361396"/>
              <a:gd name="csX4" fmla="*/ 6086918 w 6104037"/>
              <a:gd name="csY4" fmla="*/ 4569699 h 6361396"/>
              <a:gd name="csX5" fmla="*/ 6103926 w 6104037"/>
              <a:gd name="csY5" fmla="*/ 6359458 h 6361396"/>
              <a:gd name="csX6" fmla="*/ 3237646 w 6104037"/>
              <a:gd name="csY6" fmla="*/ 5614407 h 6361396"/>
              <a:gd name="csX7" fmla="*/ 715162 w 6104037"/>
              <a:gd name="csY7" fmla="*/ 4780507 h 6361396"/>
              <a:gd name="csX8" fmla="*/ 68875 w 6104037"/>
              <a:gd name="csY8" fmla="*/ 2528592 h 6361396"/>
              <a:gd name="csX0" fmla="*/ 68875 w 6104037"/>
              <a:gd name="csY0" fmla="*/ 2364625 h 6197429"/>
              <a:gd name="csX1" fmla="*/ 1465514 w 6104037"/>
              <a:gd name="csY1" fmla="*/ 0 h 6197429"/>
              <a:gd name="csX2" fmla="*/ 5321728 w 6104037"/>
              <a:gd name="csY2" fmla="*/ 8372 h 6197429"/>
              <a:gd name="csX3" fmla="*/ 6077953 w 6104037"/>
              <a:gd name="csY3" fmla="*/ 29492 h 6197429"/>
              <a:gd name="csX4" fmla="*/ 6086918 w 6104037"/>
              <a:gd name="csY4" fmla="*/ 4405732 h 6197429"/>
              <a:gd name="csX5" fmla="*/ 6103926 w 6104037"/>
              <a:gd name="csY5" fmla="*/ 6195491 h 6197429"/>
              <a:gd name="csX6" fmla="*/ 3237646 w 6104037"/>
              <a:gd name="csY6" fmla="*/ 5450440 h 6197429"/>
              <a:gd name="csX7" fmla="*/ 715162 w 6104037"/>
              <a:gd name="csY7" fmla="*/ 4616540 h 6197429"/>
              <a:gd name="csX8" fmla="*/ 68875 w 6104037"/>
              <a:gd name="csY8" fmla="*/ 2364625 h 61974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104037" h="6197429">
                <a:moveTo>
                  <a:pt x="68875" y="2364625"/>
                </a:moveTo>
                <a:cubicBezTo>
                  <a:pt x="215160" y="1732784"/>
                  <a:pt x="1454842" y="11673"/>
                  <a:pt x="1465514" y="0"/>
                </a:cubicBezTo>
                <a:lnTo>
                  <a:pt x="5321728" y="8372"/>
                </a:lnTo>
                <a:cubicBezTo>
                  <a:pt x="5744331" y="8372"/>
                  <a:pt x="6077953" y="19265"/>
                  <a:pt x="6077953" y="29492"/>
                </a:cubicBezTo>
                <a:cubicBezTo>
                  <a:pt x="6080941" y="1488239"/>
                  <a:pt x="6083930" y="2946985"/>
                  <a:pt x="6086918" y="4405732"/>
                </a:cubicBezTo>
                <a:cubicBezTo>
                  <a:pt x="6086918" y="4828335"/>
                  <a:pt x="6105188" y="6231350"/>
                  <a:pt x="6103926" y="6195491"/>
                </a:cubicBezTo>
                <a:cubicBezTo>
                  <a:pt x="6119289" y="6228541"/>
                  <a:pt x="4544185" y="5833133"/>
                  <a:pt x="3237646" y="5450440"/>
                </a:cubicBezTo>
                <a:cubicBezTo>
                  <a:pt x="2723874" y="5332093"/>
                  <a:pt x="1121663" y="4954456"/>
                  <a:pt x="715162" y="4616540"/>
                </a:cubicBezTo>
                <a:cubicBezTo>
                  <a:pt x="-54762" y="3976382"/>
                  <a:pt x="-73609" y="2981232"/>
                  <a:pt x="68875" y="2364625"/>
                </a:cubicBezTo>
                <a:close/>
              </a:path>
            </a:pathLst>
          </a:custGeom>
          <a:pattFill prst="pct90">
            <a:fgClr>
              <a:schemeClr val="bg2"/>
            </a:fgClr>
            <a:bgClr>
              <a:schemeClr val="tx1"/>
            </a:bgClr>
          </a:pattFill>
          <a:ln w="50800">
            <a:noFill/>
          </a:ln>
        </p:spPr>
        <p:txBody>
          <a:bodyPr/>
          <a:lstStyle/>
          <a:p>
            <a:r>
              <a:rPr lang="en-US"/>
              <a:t>Click icon to add picture</a:t>
            </a:r>
            <a:endParaRPr lang="en-EE"/>
          </a:p>
        </p:txBody>
      </p:sp>
      <p:sp>
        <p:nvSpPr>
          <p:cNvPr id="3" name="Subtitle ">
            <a:extLst>
              <a:ext uri="{FF2B5EF4-FFF2-40B4-BE49-F238E27FC236}">
                <a16:creationId xmlns:a16="http://schemas.microsoft.com/office/drawing/2014/main" id="{257A6D22-0126-2501-BA46-9BCAE4D137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6486" y="3427574"/>
            <a:ext cx="5357677" cy="2701763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Font typeface="Arial" panose="020B0604020202020204" pitchFamily="34" charset="0"/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/>
          </a:p>
        </p:txBody>
      </p:sp>
      <p:pic>
        <p:nvPicPr>
          <p:cNvPr id="16" name="Defence Estonia" hidden="1">
            <a:extLst>
              <a:ext uri="{FF2B5EF4-FFF2-40B4-BE49-F238E27FC236}">
                <a16:creationId xmlns:a16="http://schemas.microsoft.com/office/drawing/2014/main" id="{D60EFAF8-4983-5ECF-0756-5BDAA77778E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02098" y="-8373"/>
            <a:ext cx="1858065" cy="1728000"/>
          </a:xfrm>
          <a:prstGeom prst="rect">
            <a:avLst/>
          </a:prstGeom>
        </p:spPr>
      </p:pic>
      <p:pic>
        <p:nvPicPr>
          <p:cNvPr id="19" name="Education Estonia" hidden="1">
            <a:extLst>
              <a:ext uri="{FF2B5EF4-FFF2-40B4-BE49-F238E27FC236}">
                <a16:creationId xmlns:a16="http://schemas.microsoft.com/office/drawing/2014/main" id="{89090B67-B38F-5FB7-E5F2-0A6A5CC5B2E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86228" y="-8373"/>
            <a:ext cx="2173935" cy="1728000"/>
          </a:xfrm>
          <a:prstGeom prst="rect">
            <a:avLst/>
          </a:prstGeom>
        </p:spPr>
      </p:pic>
      <p:pic>
        <p:nvPicPr>
          <p:cNvPr id="20" name="Enter e-Estonia" hidden="1">
            <a:extLst>
              <a:ext uri="{FF2B5EF4-FFF2-40B4-BE49-F238E27FC236}">
                <a16:creationId xmlns:a16="http://schemas.microsoft.com/office/drawing/2014/main" id="{E32508FE-19CD-C4F0-B13A-746A8140154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97711" y="-8373"/>
            <a:ext cx="2062452" cy="1728000"/>
          </a:xfrm>
          <a:prstGeom prst="rect">
            <a:avLst/>
          </a:prstGeom>
        </p:spPr>
      </p:pic>
      <p:pic>
        <p:nvPicPr>
          <p:cNvPr id="21" name="Industry Estonia" hidden="1">
            <a:extLst>
              <a:ext uri="{FF2B5EF4-FFF2-40B4-BE49-F238E27FC236}">
                <a16:creationId xmlns:a16="http://schemas.microsoft.com/office/drawing/2014/main" id="{10777923-3AD6-996F-DFE9-DA261185D9A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02098" y="-8373"/>
            <a:ext cx="1858065" cy="1728000"/>
          </a:xfrm>
          <a:prstGeom prst="rect">
            <a:avLst/>
          </a:prstGeom>
        </p:spPr>
      </p:pic>
      <p:pic>
        <p:nvPicPr>
          <p:cNvPr id="22" name="Invest Estonia" hidden="1">
            <a:extLst>
              <a:ext uri="{FF2B5EF4-FFF2-40B4-BE49-F238E27FC236}">
                <a16:creationId xmlns:a16="http://schemas.microsoft.com/office/drawing/2014/main" id="{CB1CDF8A-BDB7-D354-A624-69D5B1B2C9F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32163" y="-8373"/>
            <a:ext cx="1728000" cy="1728000"/>
          </a:xfrm>
          <a:prstGeom prst="rect">
            <a:avLst/>
          </a:prstGeom>
        </p:spPr>
      </p:pic>
      <p:pic>
        <p:nvPicPr>
          <p:cNvPr id="23" name="Research Estonia" hidden="1">
            <a:extLst>
              <a:ext uri="{FF2B5EF4-FFF2-40B4-BE49-F238E27FC236}">
                <a16:creationId xmlns:a16="http://schemas.microsoft.com/office/drawing/2014/main" id="{53126A92-BF33-3454-7AF8-53A44BD520C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564937" y="-8373"/>
            <a:ext cx="1895226" cy="1728000"/>
          </a:xfrm>
          <a:prstGeom prst="rect">
            <a:avLst/>
          </a:prstGeom>
        </p:spPr>
      </p:pic>
      <p:pic>
        <p:nvPicPr>
          <p:cNvPr id="24" name="Settle Estonia" hidden="1">
            <a:extLst>
              <a:ext uri="{FF2B5EF4-FFF2-40B4-BE49-F238E27FC236}">
                <a16:creationId xmlns:a16="http://schemas.microsoft.com/office/drawing/2014/main" id="{13CB3C31-48DE-5DFA-7E7D-12A442C38AC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32163" y="-8373"/>
            <a:ext cx="1728000" cy="1728000"/>
          </a:xfrm>
          <a:prstGeom prst="rect">
            <a:avLst/>
          </a:prstGeom>
        </p:spPr>
      </p:pic>
      <p:pic>
        <p:nvPicPr>
          <p:cNvPr id="25" name="Space Estonia" hidden="1">
            <a:extLst>
              <a:ext uri="{FF2B5EF4-FFF2-40B4-BE49-F238E27FC236}">
                <a16:creationId xmlns:a16="http://schemas.microsoft.com/office/drawing/2014/main" id="{DAE9140F-41D8-918D-A0EC-E7F9F2F7DD1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732163" y="-8373"/>
            <a:ext cx="1728000" cy="1728000"/>
          </a:xfrm>
          <a:prstGeom prst="rect">
            <a:avLst/>
          </a:prstGeom>
        </p:spPr>
      </p:pic>
      <p:pic>
        <p:nvPicPr>
          <p:cNvPr id="26" name="Startup Estonia" hidden="1">
            <a:extLst>
              <a:ext uri="{FF2B5EF4-FFF2-40B4-BE49-F238E27FC236}">
                <a16:creationId xmlns:a16="http://schemas.microsoft.com/office/drawing/2014/main" id="{D1BEEEC0-8424-EFCD-3378-3E79805F6EE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732163" y="-8373"/>
            <a:ext cx="1728000" cy="1728000"/>
          </a:xfrm>
          <a:prstGeom prst="rect">
            <a:avLst/>
          </a:prstGeom>
        </p:spPr>
      </p:pic>
      <p:pic>
        <p:nvPicPr>
          <p:cNvPr id="27" name="Taste Estonia" hidden="1">
            <a:extLst>
              <a:ext uri="{FF2B5EF4-FFF2-40B4-BE49-F238E27FC236}">
                <a16:creationId xmlns:a16="http://schemas.microsoft.com/office/drawing/2014/main" id="{1B677A38-5017-5067-CD79-BF529673741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732163" y="-8373"/>
            <a:ext cx="1728000" cy="1728000"/>
          </a:xfrm>
          <a:prstGeom prst="rect">
            <a:avLst/>
          </a:prstGeom>
        </p:spPr>
      </p:pic>
      <p:pic>
        <p:nvPicPr>
          <p:cNvPr id="28" name="Trade Estonia" hidden="1">
            <a:extLst>
              <a:ext uri="{FF2B5EF4-FFF2-40B4-BE49-F238E27FC236}">
                <a16:creationId xmlns:a16="http://schemas.microsoft.com/office/drawing/2014/main" id="{95DE2A71-DA48-A539-8342-13C094E2EB7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732163" y="-8373"/>
            <a:ext cx="1728000" cy="1728000"/>
          </a:xfrm>
          <a:prstGeom prst="rect">
            <a:avLst/>
          </a:prstGeom>
        </p:spPr>
      </p:pic>
      <p:pic>
        <p:nvPicPr>
          <p:cNvPr id="29" name="Visit Estonia" hidden="1">
            <a:extLst>
              <a:ext uri="{FF2B5EF4-FFF2-40B4-BE49-F238E27FC236}">
                <a16:creationId xmlns:a16="http://schemas.microsoft.com/office/drawing/2014/main" id="{B4DE6DC0-6FA5-2FEA-CA41-D4FAAF3BACB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732163" y="-8373"/>
            <a:ext cx="1728000" cy="1728000"/>
          </a:xfrm>
          <a:prstGeom prst="rect">
            <a:avLst/>
          </a:prstGeom>
        </p:spPr>
      </p:pic>
      <p:pic>
        <p:nvPicPr>
          <p:cNvPr id="30" name="Work Estonia" hidden="1">
            <a:extLst>
              <a:ext uri="{FF2B5EF4-FFF2-40B4-BE49-F238E27FC236}">
                <a16:creationId xmlns:a16="http://schemas.microsoft.com/office/drawing/2014/main" id="{45B3F548-BB5D-7F8E-0FB5-9D03EB48A35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732163" y="-8373"/>
            <a:ext cx="1728000" cy="1728000"/>
          </a:xfrm>
          <a:prstGeom prst="rect">
            <a:avLst/>
          </a:prstGeom>
        </p:spPr>
      </p:pic>
      <p:sp>
        <p:nvSpPr>
          <p:cNvPr id="32" name="Slide Number Placeholder 31">
            <a:extLst>
              <a:ext uri="{FF2B5EF4-FFF2-40B4-BE49-F238E27FC236}">
                <a16:creationId xmlns:a16="http://schemas.microsoft.com/office/drawing/2014/main" id="{468C8CF1-9F98-C53B-EF5E-5AFDBE1549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28FA4C11-4304-4C40-A414-42364C1C2A6E}" type="slidenum">
              <a:rPr lang="en-EE" smtClean="0"/>
              <a:pPr algn="r"/>
              <a:t>‹#›</a:t>
            </a:fld>
            <a:endParaRPr lang="en-EE"/>
          </a:p>
        </p:txBody>
      </p:sp>
      <p:sp>
        <p:nvSpPr>
          <p:cNvPr id="34" name="Title 33">
            <a:extLst>
              <a:ext uri="{FF2B5EF4-FFF2-40B4-BE49-F238E27FC236}">
                <a16:creationId xmlns:a16="http://schemas.microsoft.com/office/drawing/2014/main" id="{555C2603-7AE0-6326-B275-03B92F88E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E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5C1CFF-4819-E362-5720-B608F2C4D9E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EE">
                <a:solidFill>
                  <a:schemeClr val="accent6"/>
                </a:solidFill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1830362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7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,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aunakivi">
            <a:extLst>
              <a:ext uri="{FF2B5EF4-FFF2-40B4-BE49-F238E27FC236}">
                <a16:creationId xmlns:a16="http://schemas.microsoft.com/office/drawing/2014/main" id="{4F921238-B4FD-7C38-B7A8-B131D216E0B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1838" y="3429000"/>
            <a:ext cx="4662919" cy="3228175"/>
          </a:xfrm>
          <a:prstGeom prst="rect">
            <a:avLst/>
          </a:prstGeom>
          <a:effectLst>
            <a:softEdge rad="762000"/>
          </a:effectLst>
        </p:spPr>
      </p:pic>
      <p:pic>
        <p:nvPicPr>
          <p:cNvPr id="4" name="Ukukivi">
            <a:extLst>
              <a:ext uri="{FF2B5EF4-FFF2-40B4-BE49-F238E27FC236}">
                <a16:creationId xmlns:a16="http://schemas.microsoft.com/office/drawing/2014/main" id="{564343B8-ED67-41B8-46A1-349B94300E8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51911" y="1122"/>
            <a:ext cx="3884503" cy="2807050"/>
          </a:xfrm>
          <a:prstGeom prst="rect">
            <a:avLst/>
          </a:prstGeom>
          <a:effectLst>
            <a:softEdge rad="508000"/>
          </a:effectLst>
        </p:spPr>
      </p:pic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E1A59AF5-F7DA-E004-D6BC-B6EECE538F9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46220" y="-8373"/>
            <a:ext cx="6762900" cy="6866373"/>
          </a:xfrm>
          <a:custGeom>
            <a:avLst/>
            <a:gdLst>
              <a:gd name="csX0" fmla="*/ 0 w 4591050"/>
              <a:gd name="csY0" fmla="*/ 765190 h 5162550"/>
              <a:gd name="csX1" fmla="*/ 765190 w 4591050"/>
              <a:gd name="csY1" fmla="*/ 0 h 5162550"/>
              <a:gd name="csX2" fmla="*/ 3825860 w 4591050"/>
              <a:gd name="csY2" fmla="*/ 0 h 5162550"/>
              <a:gd name="csX3" fmla="*/ 4591050 w 4591050"/>
              <a:gd name="csY3" fmla="*/ 765190 h 5162550"/>
              <a:gd name="csX4" fmla="*/ 4591050 w 4591050"/>
              <a:gd name="csY4" fmla="*/ 4397360 h 5162550"/>
              <a:gd name="csX5" fmla="*/ 3825860 w 4591050"/>
              <a:gd name="csY5" fmla="*/ 5162550 h 5162550"/>
              <a:gd name="csX6" fmla="*/ 765190 w 4591050"/>
              <a:gd name="csY6" fmla="*/ 5162550 h 5162550"/>
              <a:gd name="csX7" fmla="*/ 0 w 4591050"/>
              <a:gd name="csY7" fmla="*/ 4397360 h 5162550"/>
              <a:gd name="csX8" fmla="*/ 0 w 4591050"/>
              <a:gd name="csY8" fmla="*/ 765190 h 5162550"/>
              <a:gd name="csX0" fmla="*/ 166002 w 4757052"/>
              <a:gd name="csY0" fmla="*/ 765190 h 5162550"/>
              <a:gd name="csX1" fmla="*/ 195901 w 4757052"/>
              <a:gd name="csY1" fmla="*/ 0 h 5162550"/>
              <a:gd name="csX2" fmla="*/ 3991862 w 4757052"/>
              <a:gd name="csY2" fmla="*/ 0 h 5162550"/>
              <a:gd name="csX3" fmla="*/ 4757052 w 4757052"/>
              <a:gd name="csY3" fmla="*/ 765190 h 5162550"/>
              <a:gd name="csX4" fmla="*/ 4757052 w 4757052"/>
              <a:gd name="csY4" fmla="*/ 4397360 h 5162550"/>
              <a:gd name="csX5" fmla="*/ 3991862 w 4757052"/>
              <a:gd name="csY5" fmla="*/ 5162550 h 5162550"/>
              <a:gd name="csX6" fmla="*/ 931192 w 4757052"/>
              <a:gd name="csY6" fmla="*/ 5162550 h 5162550"/>
              <a:gd name="csX7" fmla="*/ 166002 w 4757052"/>
              <a:gd name="csY7" fmla="*/ 4397360 h 5162550"/>
              <a:gd name="csX8" fmla="*/ 166002 w 4757052"/>
              <a:gd name="csY8" fmla="*/ 765190 h 5162550"/>
              <a:gd name="csX0" fmla="*/ 0 w 4591050"/>
              <a:gd name="csY0" fmla="*/ 765190 h 5162550"/>
              <a:gd name="csX1" fmla="*/ 29899 w 4591050"/>
              <a:gd name="csY1" fmla="*/ 0 h 5162550"/>
              <a:gd name="csX2" fmla="*/ 3825860 w 4591050"/>
              <a:gd name="csY2" fmla="*/ 0 h 5162550"/>
              <a:gd name="csX3" fmla="*/ 4591050 w 4591050"/>
              <a:gd name="csY3" fmla="*/ 765190 h 5162550"/>
              <a:gd name="csX4" fmla="*/ 4591050 w 4591050"/>
              <a:gd name="csY4" fmla="*/ 4397360 h 5162550"/>
              <a:gd name="csX5" fmla="*/ 3825860 w 4591050"/>
              <a:gd name="csY5" fmla="*/ 5162550 h 5162550"/>
              <a:gd name="csX6" fmla="*/ 765190 w 4591050"/>
              <a:gd name="csY6" fmla="*/ 5162550 h 5162550"/>
              <a:gd name="csX7" fmla="*/ 0 w 4591050"/>
              <a:gd name="csY7" fmla="*/ 4397360 h 5162550"/>
              <a:gd name="csX8" fmla="*/ 0 w 4591050"/>
              <a:gd name="csY8" fmla="*/ 765190 h 5162550"/>
              <a:gd name="csX0" fmla="*/ 0 w 5844815"/>
              <a:gd name="csY0" fmla="*/ 2094369 h 5162550"/>
              <a:gd name="csX1" fmla="*/ 1283664 w 5844815"/>
              <a:gd name="csY1" fmla="*/ 0 h 5162550"/>
              <a:gd name="csX2" fmla="*/ 5079625 w 5844815"/>
              <a:gd name="csY2" fmla="*/ 0 h 5162550"/>
              <a:gd name="csX3" fmla="*/ 5844815 w 5844815"/>
              <a:gd name="csY3" fmla="*/ 765190 h 5162550"/>
              <a:gd name="csX4" fmla="*/ 5844815 w 5844815"/>
              <a:gd name="csY4" fmla="*/ 4397360 h 5162550"/>
              <a:gd name="csX5" fmla="*/ 5079625 w 5844815"/>
              <a:gd name="csY5" fmla="*/ 5162550 h 5162550"/>
              <a:gd name="csX6" fmla="*/ 2018955 w 5844815"/>
              <a:gd name="csY6" fmla="*/ 5162550 h 5162550"/>
              <a:gd name="csX7" fmla="*/ 1253765 w 5844815"/>
              <a:gd name="csY7" fmla="*/ 4397360 h 5162550"/>
              <a:gd name="csX8" fmla="*/ 0 w 5844815"/>
              <a:gd name="csY8" fmla="*/ 2094369 h 5162550"/>
              <a:gd name="csX0" fmla="*/ 0 w 5844815"/>
              <a:gd name="csY0" fmla="*/ 2094369 h 5162550"/>
              <a:gd name="csX1" fmla="*/ 1172827 w 5844815"/>
              <a:gd name="csY1" fmla="*/ 11083 h 5162550"/>
              <a:gd name="csX2" fmla="*/ 5079625 w 5844815"/>
              <a:gd name="csY2" fmla="*/ 0 h 5162550"/>
              <a:gd name="csX3" fmla="*/ 5844815 w 5844815"/>
              <a:gd name="csY3" fmla="*/ 765190 h 5162550"/>
              <a:gd name="csX4" fmla="*/ 5844815 w 5844815"/>
              <a:gd name="csY4" fmla="*/ 4397360 h 5162550"/>
              <a:gd name="csX5" fmla="*/ 5079625 w 5844815"/>
              <a:gd name="csY5" fmla="*/ 5162550 h 5162550"/>
              <a:gd name="csX6" fmla="*/ 2018955 w 5844815"/>
              <a:gd name="csY6" fmla="*/ 5162550 h 5162550"/>
              <a:gd name="csX7" fmla="*/ 1253765 w 5844815"/>
              <a:gd name="csY7" fmla="*/ 4397360 h 5162550"/>
              <a:gd name="csX8" fmla="*/ 0 w 5844815"/>
              <a:gd name="csY8" fmla="*/ 2094369 h 5162550"/>
              <a:gd name="csX0" fmla="*/ 0 w 5844815"/>
              <a:gd name="csY0" fmla="*/ 2102741 h 5170922"/>
              <a:gd name="csX1" fmla="*/ 1223411 w 5844815"/>
              <a:gd name="csY1" fmla="*/ 0 h 5170922"/>
              <a:gd name="csX2" fmla="*/ 5079625 w 5844815"/>
              <a:gd name="csY2" fmla="*/ 8372 h 5170922"/>
              <a:gd name="csX3" fmla="*/ 5844815 w 5844815"/>
              <a:gd name="csY3" fmla="*/ 773562 h 5170922"/>
              <a:gd name="csX4" fmla="*/ 5844815 w 5844815"/>
              <a:gd name="csY4" fmla="*/ 4405732 h 5170922"/>
              <a:gd name="csX5" fmla="*/ 5079625 w 5844815"/>
              <a:gd name="csY5" fmla="*/ 5170922 h 5170922"/>
              <a:gd name="csX6" fmla="*/ 2018955 w 5844815"/>
              <a:gd name="csY6" fmla="*/ 5170922 h 5170922"/>
              <a:gd name="csX7" fmla="*/ 1253765 w 5844815"/>
              <a:gd name="csY7" fmla="*/ 4405732 h 5170922"/>
              <a:gd name="csX8" fmla="*/ 0 w 5844815"/>
              <a:gd name="csY8" fmla="*/ 2102741 h 5170922"/>
              <a:gd name="csX0" fmla="*/ 0 w 5844815"/>
              <a:gd name="csY0" fmla="*/ 2102741 h 5170922"/>
              <a:gd name="csX1" fmla="*/ 1223411 w 5844815"/>
              <a:gd name="csY1" fmla="*/ 0 h 5170922"/>
              <a:gd name="csX2" fmla="*/ 5079625 w 5844815"/>
              <a:gd name="csY2" fmla="*/ 8372 h 5170922"/>
              <a:gd name="csX3" fmla="*/ 5844815 w 5844815"/>
              <a:gd name="csY3" fmla="*/ 773562 h 5170922"/>
              <a:gd name="csX4" fmla="*/ 5844815 w 5844815"/>
              <a:gd name="csY4" fmla="*/ 4405732 h 5170922"/>
              <a:gd name="csX5" fmla="*/ 5079625 w 5844815"/>
              <a:gd name="csY5" fmla="*/ 5170922 h 5170922"/>
              <a:gd name="csX6" fmla="*/ 2018955 w 5844815"/>
              <a:gd name="csY6" fmla="*/ 5170922 h 5170922"/>
              <a:gd name="csX7" fmla="*/ 1253765 w 5844815"/>
              <a:gd name="csY7" fmla="*/ 4405732 h 5170922"/>
              <a:gd name="csX8" fmla="*/ 0 w 5844815"/>
              <a:gd name="csY8" fmla="*/ 2102741 h 5170922"/>
              <a:gd name="csX0" fmla="*/ 106718 w 5951533"/>
              <a:gd name="csY0" fmla="*/ 2102741 h 5170922"/>
              <a:gd name="csX1" fmla="*/ 1330129 w 5951533"/>
              <a:gd name="csY1" fmla="*/ 0 h 5170922"/>
              <a:gd name="csX2" fmla="*/ 5186343 w 5951533"/>
              <a:gd name="csY2" fmla="*/ 8372 h 5170922"/>
              <a:gd name="csX3" fmla="*/ 5951533 w 5951533"/>
              <a:gd name="csY3" fmla="*/ 773562 h 5170922"/>
              <a:gd name="csX4" fmla="*/ 5951533 w 5951533"/>
              <a:gd name="csY4" fmla="*/ 4405732 h 5170922"/>
              <a:gd name="csX5" fmla="*/ 5186343 w 5951533"/>
              <a:gd name="csY5" fmla="*/ 5170922 h 5170922"/>
              <a:gd name="csX6" fmla="*/ 2125673 w 5951533"/>
              <a:gd name="csY6" fmla="*/ 5170922 h 5170922"/>
              <a:gd name="csX7" fmla="*/ 1360483 w 5951533"/>
              <a:gd name="csY7" fmla="*/ 4405732 h 5170922"/>
              <a:gd name="csX8" fmla="*/ 106718 w 5951533"/>
              <a:gd name="csY8" fmla="*/ 2102741 h 5170922"/>
              <a:gd name="csX0" fmla="*/ 322420 w 6167235"/>
              <a:gd name="csY0" fmla="*/ 2102741 h 5170922"/>
              <a:gd name="csX1" fmla="*/ 1545831 w 6167235"/>
              <a:gd name="csY1" fmla="*/ 0 h 5170922"/>
              <a:gd name="csX2" fmla="*/ 5402045 w 6167235"/>
              <a:gd name="csY2" fmla="*/ 8372 h 5170922"/>
              <a:gd name="csX3" fmla="*/ 6167235 w 6167235"/>
              <a:gd name="csY3" fmla="*/ 773562 h 5170922"/>
              <a:gd name="csX4" fmla="*/ 6167235 w 6167235"/>
              <a:gd name="csY4" fmla="*/ 4405732 h 5170922"/>
              <a:gd name="csX5" fmla="*/ 5402045 w 6167235"/>
              <a:gd name="csY5" fmla="*/ 5170922 h 5170922"/>
              <a:gd name="csX6" fmla="*/ 2341375 w 6167235"/>
              <a:gd name="csY6" fmla="*/ 5170922 h 5170922"/>
              <a:gd name="csX7" fmla="*/ 362173 w 6167235"/>
              <a:gd name="csY7" fmla="*/ 4129467 h 5170922"/>
              <a:gd name="csX8" fmla="*/ 322420 w 6167235"/>
              <a:gd name="csY8" fmla="*/ 2102741 h 5170922"/>
              <a:gd name="csX0" fmla="*/ 278520 w 6123335"/>
              <a:gd name="csY0" fmla="*/ 2102741 h 5170922"/>
              <a:gd name="csX1" fmla="*/ 1501931 w 6123335"/>
              <a:gd name="csY1" fmla="*/ 0 h 5170922"/>
              <a:gd name="csX2" fmla="*/ 5358145 w 6123335"/>
              <a:gd name="csY2" fmla="*/ 8372 h 5170922"/>
              <a:gd name="csX3" fmla="*/ 6123335 w 6123335"/>
              <a:gd name="csY3" fmla="*/ 773562 h 5170922"/>
              <a:gd name="csX4" fmla="*/ 6123335 w 6123335"/>
              <a:gd name="csY4" fmla="*/ 4405732 h 5170922"/>
              <a:gd name="csX5" fmla="*/ 5358145 w 6123335"/>
              <a:gd name="csY5" fmla="*/ 5170922 h 5170922"/>
              <a:gd name="csX6" fmla="*/ 2297475 w 6123335"/>
              <a:gd name="csY6" fmla="*/ 5170922 h 5170922"/>
              <a:gd name="csX7" fmla="*/ 318273 w 6123335"/>
              <a:gd name="csY7" fmla="*/ 4129467 h 5170922"/>
              <a:gd name="csX8" fmla="*/ 278520 w 6123335"/>
              <a:gd name="csY8" fmla="*/ 2102741 h 5170922"/>
              <a:gd name="csX0" fmla="*/ 236721 w 6209941"/>
              <a:gd name="csY0" fmla="*/ 2355660 h 5170922"/>
              <a:gd name="csX1" fmla="*/ 1588537 w 6209941"/>
              <a:gd name="csY1" fmla="*/ 0 h 5170922"/>
              <a:gd name="csX2" fmla="*/ 5444751 w 6209941"/>
              <a:gd name="csY2" fmla="*/ 8372 h 5170922"/>
              <a:gd name="csX3" fmla="*/ 6209941 w 6209941"/>
              <a:gd name="csY3" fmla="*/ 773562 h 5170922"/>
              <a:gd name="csX4" fmla="*/ 6209941 w 6209941"/>
              <a:gd name="csY4" fmla="*/ 4405732 h 5170922"/>
              <a:gd name="csX5" fmla="*/ 5444751 w 6209941"/>
              <a:gd name="csY5" fmla="*/ 5170922 h 5170922"/>
              <a:gd name="csX6" fmla="*/ 2384081 w 6209941"/>
              <a:gd name="csY6" fmla="*/ 5170922 h 5170922"/>
              <a:gd name="csX7" fmla="*/ 404879 w 6209941"/>
              <a:gd name="csY7" fmla="*/ 4129467 h 5170922"/>
              <a:gd name="csX8" fmla="*/ 236721 w 6209941"/>
              <a:gd name="csY8" fmla="*/ 2355660 h 5170922"/>
              <a:gd name="csX0" fmla="*/ 236721 w 6209941"/>
              <a:gd name="csY0" fmla="*/ 2355660 h 5170922"/>
              <a:gd name="csX1" fmla="*/ 1588537 w 6209941"/>
              <a:gd name="csY1" fmla="*/ 0 h 5170922"/>
              <a:gd name="csX2" fmla="*/ 5444751 w 6209941"/>
              <a:gd name="csY2" fmla="*/ 8372 h 5170922"/>
              <a:gd name="csX3" fmla="*/ 6209941 w 6209941"/>
              <a:gd name="csY3" fmla="*/ 773562 h 5170922"/>
              <a:gd name="csX4" fmla="*/ 6209941 w 6209941"/>
              <a:gd name="csY4" fmla="*/ 4405732 h 5170922"/>
              <a:gd name="csX5" fmla="*/ 5444751 w 6209941"/>
              <a:gd name="csY5" fmla="*/ 5170922 h 5170922"/>
              <a:gd name="csX6" fmla="*/ 2384081 w 6209941"/>
              <a:gd name="csY6" fmla="*/ 5170922 h 5170922"/>
              <a:gd name="csX7" fmla="*/ 404879 w 6209941"/>
              <a:gd name="csY7" fmla="*/ 4129467 h 5170922"/>
              <a:gd name="csX8" fmla="*/ 236721 w 6209941"/>
              <a:gd name="csY8" fmla="*/ 2355660 h 5170922"/>
              <a:gd name="csX0" fmla="*/ 155700 w 6128920"/>
              <a:gd name="csY0" fmla="*/ 2355660 h 5170922"/>
              <a:gd name="csX1" fmla="*/ 1507516 w 6128920"/>
              <a:gd name="csY1" fmla="*/ 0 h 5170922"/>
              <a:gd name="csX2" fmla="*/ 5363730 w 6128920"/>
              <a:gd name="csY2" fmla="*/ 8372 h 5170922"/>
              <a:gd name="csX3" fmla="*/ 6128920 w 6128920"/>
              <a:gd name="csY3" fmla="*/ 773562 h 5170922"/>
              <a:gd name="csX4" fmla="*/ 6128920 w 6128920"/>
              <a:gd name="csY4" fmla="*/ 4405732 h 5170922"/>
              <a:gd name="csX5" fmla="*/ 5363730 w 6128920"/>
              <a:gd name="csY5" fmla="*/ 5170922 h 5170922"/>
              <a:gd name="csX6" fmla="*/ 2303060 w 6128920"/>
              <a:gd name="csY6" fmla="*/ 5170922 h 5170922"/>
              <a:gd name="csX7" fmla="*/ 323858 w 6128920"/>
              <a:gd name="csY7" fmla="*/ 4129467 h 5170922"/>
              <a:gd name="csX8" fmla="*/ 155700 w 6128920"/>
              <a:gd name="csY8" fmla="*/ 2355660 h 5170922"/>
              <a:gd name="csX0" fmla="*/ 80271 w 6053491"/>
              <a:gd name="csY0" fmla="*/ 2355660 h 5170922"/>
              <a:gd name="csX1" fmla="*/ 1432087 w 6053491"/>
              <a:gd name="csY1" fmla="*/ 0 h 5170922"/>
              <a:gd name="csX2" fmla="*/ 5288301 w 6053491"/>
              <a:gd name="csY2" fmla="*/ 8372 h 5170922"/>
              <a:gd name="csX3" fmla="*/ 6053491 w 6053491"/>
              <a:gd name="csY3" fmla="*/ 773562 h 5170922"/>
              <a:gd name="csX4" fmla="*/ 6053491 w 6053491"/>
              <a:gd name="csY4" fmla="*/ 4405732 h 5170922"/>
              <a:gd name="csX5" fmla="*/ 5288301 w 6053491"/>
              <a:gd name="csY5" fmla="*/ 5170922 h 5170922"/>
              <a:gd name="csX6" fmla="*/ 2227631 w 6053491"/>
              <a:gd name="csY6" fmla="*/ 5170922 h 5170922"/>
              <a:gd name="csX7" fmla="*/ 248429 w 6053491"/>
              <a:gd name="csY7" fmla="*/ 4129467 h 5170922"/>
              <a:gd name="csX8" fmla="*/ 80271 w 6053491"/>
              <a:gd name="csY8" fmla="*/ 2355660 h 5170922"/>
              <a:gd name="csX0" fmla="*/ 131623 w 6104843"/>
              <a:gd name="csY0" fmla="*/ 2355660 h 5170922"/>
              <a:gd name="csX1" fmla="*/ 1483439 w 6104843"/>
              <a:gd name="csY1" fmla="*/ 0 h 5170922"/>
              <a:gd name="csX2" fmla="*/ 5339653 w 6104843"/>
              <a:gd name="csY2" fmla="*/ 8372 h 5170922"/>
              <a:gd name="csX3" fmla="*/ 6104843 w 6104843"/>
              <a:gd name="csY3" fmla="*/ 773562 h 5170922"/>
              <a:gd name="csX4" fmla="*/ 6104843 w 6104843"/>
              <a:gd name="csY4" fmla="*/ 4405732 h 5170922"/>
              <a:gd name="csX5" fmla="*/ 5339653 w 6104843"/>
              <a:gd name="csY5" fmla="*/ 5170922 h 5170922"/>
              <a:gd name="csX6" fmla="*/ 2278983 w 6104843"/>
              <a:gd name="csY6" fmla="*/ 5170922 h 5170922"/>
              <a:gd name="csX7" fmla="*/ 299781 w 6104843"/>
              <a:gd name="csY7" fmla="*/ 4129467 h 5170922"/>
              <a:gd name="csX8" fmla="*/ 131623 w 6104843"/>
              <a:gd name="csY8" fmla="*/ 2355660 h 5170922"/>
              <a:gd name="csX0" fmla="*/ 85490 w 6058710"/>
              <a:gd name="csY0" fmla="*/ 2355660 h 5170922"/>
              <a:gd name="csX1" fmla="*/ 1437306 w 6058710"/>
              <a:gd name="csY1" fmla="*/ 0 h 5170922"/>
              <a:gd name="csX2" fmla="*/ 5293520 w 6058710"/>
              <a:gd name="csY2" fmla="*/ 8372 h 5170922"/>
              <a:gd name="csX3" fmla="*/ 6058710 w 6058710"/>
              <a:gd name="csY3" fmla="*/ 773562 h 5170922"/>
              <a:gd name="csX4" fmla="*/ 6058710 w 6058710"/>
              <a:gd name="csY4" fmla="*/ 4405732 h 5170922"/>
              <a:gd name="csX5" fmla="*/ 5293520 w 6058710"/>
              <a:gd name="csY5" fmla="*/ 5170922 h 5170922"/>
              <a:gd name="csX6" fmla="*/ 2232850 w 6058710"/>
              <a:gd name="csY6" fmla="*/ 5170922 h 5170922"/>
              <a:gd name="csX7" fmla="*/ 471547 w 6058710"/>
              <a:gd name="csY7" fmla="*/ 3479659 h 5170922"/>
              <a:gd name="csX8" fmla="*/ 85490 w 6058710"/>
              <a:gd name="csY8" fmla="*/ 2355660 h 5170922"/>
              <a:gd name="csX0" fmla="*/ 203717 w 6176937"/>
              <a:gd name="csY0" fmla="*/ 2355660 h 5170922"/>
              <a:gd name="csX1" fmla="*/ 1555533 w 6176937"/>
              <a:gd name="csY1" fmla="*/ 0 h 5170922"/>
              <a:gd name="csX2" fmla="*/ 5411747 w 6176937"/>
              <a:gd name="csY2" fmla="*/ 8372 h 5170922"/>
              <a:gd name="csX3" fmla="*/ 6176937 w 6176937"/>
              <a:gd name="csY3" fmla="*/ 773562 h 5170922"/>
              <a:gd name="csX4" fmla="*/ 6176937 w 6176937"/>
              <a:gd name="csY4" fmla="*/ 4405732 h 5170922"/>
              <a:gd name="csX5" fmla="*/ 5411747 w 6176937"/>
              <a:gd name="csY5" fmla="*/ 5170922 h 5170922"/>
              <a:gd name="csX6" fmla="*/ 2351077 w 6176937"/>
              <a:gd name="csY6" fmla="*/ 5170922 h 5170922"/>
              <a:gd name="csX7" fmla="*/ 196777 w 6176937"/>
              <a:gd name="csY7" fmla="*/ 3697559 h 5170922"/>
              <a:gd name="csX8" fmla="*/ 203717 w 6176937"/>
              <a:gd name="csY8" fmla="*/ 2355660 h 5170922"/>
              <a:gd name="csX0" fmla="*/ 155530 w 6128750"/>
              <a:gd name="csY0" fmla="*/ 2355660 h 5170922"/>
              <a:gd name="csX1" fmla="*/ 1507346 w 6128750"/>
              <a:gd name="csY1" fmla="*/ 0 h 5170922"/>
              <a:gd name="csX2" fmla="*/ 5363560 w 6128750"/>
              <a:gd name="csY2" fmla="*/ 8372 h 5170922"/>
              <a:gd name="csX3" fmla="*/ 6128750 w 6128750"/>
              <a:gd name="csY3" fmla="*/ 773562 h 5170922"/>
              <a:gd name="csX4" fmla="*/ 6128750 w 6128750"/>
              <a:gd name="csY4" fmla="*/ 4405732 h 5170922"/>
              <a:gd name="csX5" fmla="*/ 5363560 w 6128750"/>
              <a:gd name="csY5" fmla="*/ 5170922 h 5170922"/>
              <a:gd name="csX6" fmla="*/ 2302890 w 6128750"/>
              <a:gd name="csY6" fmla="*/ 5170922 h 5170922"/>
              <a:gd name="csX7" fmla="*/ 148590 w 6128750"/>
              <a:gd name="csY7" fmla="*/ 3697559 h 5170922"/>
              <a:gd name="csX8" fmla="*/ 155530 w 6128750"/>
              <a:gd name="csY8" fmla="*/ 2355660 h 5170922"/>
              <a:gd name="csX0" fmla="*/ 155530 w 6128750"/>
              <a:gd name="csY0" fmla="*/ 2355660 h 5170922"/>
              <a:gd name="csX1" fmla="*/ 1507346 w 6128750"/>
              <a:gd name="csY1" fmla="*/ 0 h 5170922"/>
              <a:gd name="csX2" fmla="*/ 5363560 w 6128750"/>
              <a:gd name="csY2" fmla="*/ 8372 h 5170922"/>
              <a:gd name="csX3" fmla="*/ 6128750 w 6128750"/>
              <a:gd name="csY3" fmla="*/ 773562 h 5170922"/>
              <a:gd name="csX4" fmla="*/ 6128750 w 6128750"/>
              <a:gd name="csY4" fmla="*/ 4405732 h 5170922"/>
              <a:gd name="csX5" fmla="*/ 5363560 w 6128750"/>
              <a:gd name="csY5" fmla="*/ 5170922 h 5170922"/>
              <a:gd name="csX6" fmla="*/ 2302890 w 6128750"/>
              <a:gd name="csY6" fmla="*/ 5170922 h 5170922"/>
              <a:gd name="csX7" fmla="*/ 148590 w 6128750"/>
              <a:gd name="csY7" fmla="*/ 3697559 h 5170922"/>
              <a:gd name="csX8" fmla="*/ 155530 w 6128750"/>
              <a:gd name="csY8" fmla="*/ 2355660 h 5170922"/>
              <a:gd name="csX0" fmla="*/ 155530 w 6128750"/>
              <a:gd name="csY0" fmla="*/ 2355660 h 5170922"/>
              <a:gd name="csX1" fmla="*/ 1507346 w 6128750"/>
              <a:gd name="csY1" fmla="*/ 0 h 5170922"/>
              <a:gd name="csX2" fmla="*/ 5363560 w 6128750"/>
              <a:gd name="csY2" fmla="*/ 8372 h 5170922"/>
              <a:gd name="csX3" fmla="*/ 6128750 w 6128750"/>
              <a:gd name="csY3" fmla="*/ 773562 h 5170922"/>
              <a:gd name="csX4" fmla="*/ 6128750 w 6128750"/>
              <a:gd name="csY4" fmla="*/ 4405732 h 5170922"/>
              <a:gd name="csX5" fmla="*/ 5363560 w 6128750"/>
              <a:gd name="csY5" fmla="*/ 5170922 h 5170922"/>
              <a:gd name="csX6" fmla="*/ 2302890 w 6128750"/>
              <a:gd name="csY6" fmla="*/ 5170922 h 5170922"/>
              <a:gd name="csX7" fmla="*/ 148590 w 6128750"/>
              <a:gd name="csY7" fmla="*/ 3697559 h 5170922"/>
              <a:gd name="csX8" fmla="*/ 155530 w 6128750"/>
              <a:gd name="csY8" fmla="*/ 2355660 h 5170922"/>
              <a:gd name="csX0" fmla="*/ 155530 w 6128750"/>
              <a:gd name="csY0" fmla="*/ 2355660 h 5170922"/>
              <a:gd name="csX1" fmla="*/ 1507346 w 6128750"/>
              <a:gd name="csY1" fmla="*/ 0 h 5170922"/>
              <a:gd name="csX2" fmla="*/ 5363560 w 6128750"/>
              <a:gd name="csY2" fmla="*/ 8372 h 5170922"/>
              <a:gd name="csX3" fmla="*/ 6128750 w 6128750"/>
              <a:gd name="csY3" fmla="*/ 773562 h 5170922"/>
              <a:gd name="csX4" fmla="*/ 6128750 w 6128750"/>
              <a:gd name="csY4" fmla="*/ 4405732 h 5170922"/>
              <a:gd name="csX5" fmla="*/ 5363560 w 6128750"/>
              <a:gd name="csY5" fmla="*/ 5170922 h 5170922"/>
              <a:gd name="csX6" fmla="*/ 2302890 w 6128750"/>
              <a:gd name="csY6" fmla="*/ 5170922 h 5170922"/>
              <a:gd name="csX7" fmla="*/ 148590 w 6128750"/>
              <a:gd name="csY7" fmla="*/ 3697559 h 5170922"/>
              <a:gd name="csX8" fmla="*/ 155530 w 6128750"/>
              <a:gd name="csY8" fmla="*/ 2355660 h 5170922"/>
              <a:gd name="csX0" fmla="*/ 159895 w 6133115"/>
              <a:gd name="csY0" fmla="*/ 2355660 h 5170922"/>
              <a:gd name="csX1" fmla="*/ 1511711 w 6133115"/>
              <a:gd name="csY1" fmla="*/ 0 h 5170922"/>
              <a:gd name="csX2" fmla="*/ 5367925 w 6133115"/>
              <a:gd name="csY2" fmla="*/ 8372 h 5170922"/>
              <a:gd name="csX3" fmla="*/ 6133115 w 6133115"/>
              <a:gd name="csY3" fmla="*/ 773562 h 5170922"/>
              <a:gd name="csX4" fmla="*/ 6133115 w 6133115"/>
              <a:gd name="csY4" fmla="*/ 4405732 h 5170922"/>
              <a:gd name="csX5" fmla="*/ 5367925 w 6133115"/>
              <a:gd name="csY5" fmla="*/ 5170922 h 5170922"/>
              <a:gd name="csX6" fmla="*/ 2307255 w 6133115"/>
              <a:gd name="csY6" fmla="*/ 5170922 h 5170922"/>
              <a:gd name="csX7" fmla="*/ 142795 w 6133115"/>
              <a:gd name="csY7" fmla="*/ 3711106 h 5170922"/>
              <a:gd name="csX8" fmla="*/ 159895 w 6133115"/>
              <a:gd name="csY8" fmla="*/ 2355660 h 5170922"/>
              <a:gd name="csX0" fmla="*/ 159895 w 6133115"/>
              <a:gd name="csY0" fmla="*/ 2355660 h 5341007"/>
              <a:gd name="csX1" fmla="*/ 1511711 w 6133115"/>
              <a:gd name="csY1" fmla="*/ 0 h 5341007"/>
              <a:gd name="csX2" fmla="*/ 5367925 w 6133115"/>
              <a:gd name="csY2" fmla="*/ 8372 h 5341007"/>
              <a:gd name="csX3" fmla="*/ 6133115 w 6133115"/>
              <a:gd name="csY3" fmla="*/ 773562 h 5341007"/>
              <a:gd name="csX4" fmla="*/ 6133115 w 6133115"/>
              <a:gd name="csY4" fmla="*/ 4405732 h 5341007"/>
              <a:gd name="csX5" fmla="*/ 5367925 w 6133115"/>
              <a:gd name="csY5" fmla="*/ 5170922 h 5341007"/>
              <a:gd name="csX6" fmla="*/ 2307255 w 6133115"/>
              <a:gd name="csY6" fmla="*/ 5170922 h 5341007"/>
              <a:gd name="csX7" fmla="*/ 142795 w 6133115"/>
              <a:gd name="csY7" fmla="*/ 3711106 h 5341007"/>
              <a:gd name="csX8" fmla="*/ 159895 w 6133115"/>
              <a:gd name="csY8" fmla="*/ 2355660 h 5341007"/>
              <a:gd name="csX0" fmla="*/ 159895 w 6333636"/>
              <a:gd name="csY0" fmla="*/ 2355660 h 6195491"/>
              <a:gd name="csX1" fmla="*/ 1511711 w 6333636"/>
              <a:gd name="csY1" fmla="*/ 0 h 6195491"/>
              <a:gd name="csX2" fmla="*/ 5367925 w 6333636"/>
              <a:gd name="csY2" fmla="*/ 8372 h 6195491"/>
              <a:gd name="csX3" fmla="*/ 6133115 w 6333636"/>
              <a:gd name="csY3" fmla="*/ 773562 h 6195491"/>
              <a:gd name="csX4" fmla="*/ 6133115 w 6333636"/>
              <a:gd name="csY4" fmla="*/ 4405732 h 6195491"/>
              <a:gd name="csX5" fmla="*/ 6150123 w 6333636"/>
              <a:gd name="csY5" fmla="*/ 6195491 h 6195491"/>
              <a:gd name="csX6" fmla="*/ 2307255 w 6333636"/>
              <a:gd name="csY6" fmla="*/ 5170922 h 6195491"/>
              <a:gd name="csX7" fmla="*/ 142795 w 6333636"/>
              <a:gd name="csY7" fmla="*/ 3711106 h 6195491"/>
              <a:gd name="csX8" fmla="*/ 159895 w 6333636"/>
              <a:gd name="csY8" fmla="*/ 2355660 h 6195491"/>
              <a:gd name="csX0" fmla="*/ 159895 w 6333636"/>
              <a:gd name="csY0" fmla="*/ 2355660 h 6196661"/>
              <a:gd name="csX1" fmla="*/ 1511711 w 6333636"/>
              <a:gd name="csY1" fmla="*/ 0 h 6196661"/>
              <a:gd name="csX2" fmla="*/ 5367925 w 6333636"/>
              <a:gd name="csY2" fmla="*/ 8372 h 6196661"/>
              <a:gd name="csX3" fmla="*/ 6133115 w 6333636"/>
              <a:gd name="csY3" fmla="*/ 773562 h 6196661"/>
              <a:gd name="csX4" fmla="*/ 6133115 w 6333636"/>
              <a:gd name="csY4" fmla="*/ 4405732 h 6196661"/>
              <a:gd name="csX5" fmla="*/ 6150123 w 6333636"/>
              <a:gd name="csY5" fmla="*/ 6195491 h 6196661"/>
              <a:gd name="csX6" fmla="*/ 2307255 w 6333636"/>
              <a:gd name="csY6" fmla="*/ 5170922 h 6196661"/>
              <a:gd name="csX7" fmla="*/ 142795 w 6333636"/>
              <a:gd name="csY7" fmla="*/ 3711106 h 6196661"/>
              <a:gd name="csX8" fmla="*/ 159895 w 6333636"/>
              <a:gd name="csY8" fmla="*/ 2355660 h 6196661"/>
              <a:gd name="csX0" fmla="*/ 159895 w 6333636"/>
              <a:gd name="csY0" fmla="*/ 2355660 h 6196661"/>
              <a:gd name="csX1" fmla="*/ 1511711 w 6333636"/>
              <a:gd name="csY1" fmla="*/ 0 h 6196661"/>
              <a:gd name="csX2" fmla="*/ 5367925 w 6333636"/>
              <a:gd name="csY2" fmla="*/ 8372 h 6196661"/>
              <a:gd name="csX3" fmla="*/ 6133115 w 6333636"/>
              <a:gd name="csY3" fmla="*/ 773562 h 6196661"/>
              <a:gd name="csX4" fmla="*/ 6133115 w 6333636"/>
              <a:gd name="csY4" fmla="*/ 4405732 h 6196661"/>
              <a:gd name="csX5" fmla="*/ 6150123 w 6333636"/>
              <a:gd name="csY5" fmla="*/ 6195491 h 6196661"/>
              <a:gd name="csX6" fmla="*/ 2307255 w 6333636"/>
              <a:gd name="csY6" fmla="*/ 5170922 h 6196661"/>
              <a:gd name="csX7" fmla="*/ 142795 w 6333636"/>
              <a:gd name="csY7" fmla="*/ 3711106 h 6196661"/>
              <a:gd name="csX8" fmla="*/ 159895 w 6333636"/>
              <a:gd name="csY8" fmla="*/ 2355660 h 6196661"/>
              <a:gd name="csX0" fmla="*/ 159895 w 6333636"/>
              <a:gd name="csY0" fmla="*/ 2355660 h 6196661"/>
              <a:gd name="csX1" fmla="*/ 1511711 w 6333636"/>
              <a:gd name="csY1" fmla="*/ 0 h 6196661"/>
              <a:gd name="csX2" fmla="*/ 5367925 w 6333636"/>
              <a:gd name="csY2" fmla="*/ 8372 h 6196661"/>
              <a:gd name="csX3" fmla="*/ 6133115 w 6333636"/>
              <a:gd name="csY3" fmla="*/ 773562 h 6196661"/>
              <a:gd name="csX4" fmla="*/ 6133115 w 6333636"/>
              <a:gd name="csY4" fmla="*/ 4405732 h 6196661"/>
              <a:gd name="csX5" fmla="*/ 6150123 w 6333636"/>
              <a:gd name="csY5" fmla="*/ 6195491 h 6196661"/>
              <a:gd name="csX6" fmla="*/ 2307255 w 6333636"/>
              <a:gd name="csY6" fmla="*/ 5170922 h 6196661"/>
              <a:gd name="csX7" fmla="*/ 142795 w 6333636"/>
              <a:gd name="csY7" fmla="*/ 3711106 h 6196661"/>
              <a:gd name="csX8" fmla="*/ 159895 w 6333636"/>
              <a:gd name="csY8" fmla="*/ 2355660 h 6196661"/>
              <a:gd name="csX0" fmla="*/ 159895 w 6333636"/>
              <a:gd name="csY0" fmla="*/ 2355660 h 6196414"/>
              <a:gd name="csX1" fmla="*/ 1511711 w 6333636"/>
              <a:gd name="csY1" fmla="*/ 0 h 6196414"/>
              <a:gd name="csX2" fmla="*/ 5367925 w 6333636"/>
              <a:gd name="csY2" fmla="*/ 8372 h 6196414"/>
              <a:gd name="csX3" fmla="*/ 6133115 w 6333636"/>
              <a:gd name="csY3" fmla="*/ 773562 h 6196414"/>
              <a:gd name="csX4" fmla="*/ 6133115 w 6333636"/>
              <a:gd name="csY4" fmla="*/ 4405732 h 6196414"/>
              <a:gd name="csX5" fmla="*/ 6150123 w 6333636"/>
              <a:gd name="csY5" fmla="*/ 6195491 h 6196414"/>
              <a:gd name="csX6" fmla="*/ 1668276 w 6333636"/>
              <a:gd name="csY6" fmla="*/ 4983635 h 6196414"/>
              <a:gd name="csX7" fmla="*/ 142795 w 6333636"/>
              <a:gd name="csY7" fmla="*/ 3711106 h 6196414"/>
              <a:gd name="csX8" fmla="*/ 159895 w 6333636"/>
              <a:gd name="csY8" fmla="*/ 2355660 h 6196414"/>
              <a:gd name="csX0" fmla="*/ 159895 w 6333636"/>
              <a:gd name="csY0" fmla="*/ 2355660 h 6196153"/>
              <a:gd name="csX1" fmla="*/ 1511711 w 6333636"/>
              <a:gd name="csY1" fmla="*/ 0 h 6196153"/>
              <a:gd name="csX2" fmla="*/ 5367925 w 6333636"/>
              <a:gd name="csY2" fmla="*/ 8372 h 6196153"/>
              <a:gd name="csX3" fmla="*/ 6133115 w 6333636"/>
              <a:gd name="csY3" fmla="*/ 773562 h 6196153"/>
              <a:gd name="csX4" fmla="*/ 6133115 w 6333636"/>
              <a:gd name="csY4" fmla="*/ 4405732 h 6196153"/>
              <a:gd name="csX5" fmla="*/ 6150123 w 6333636"/>
              <a:gd name="csY5" fmla="*/ 6195491 h 6196153"/>
              <a:gd name="csX6" fmla="*/ 1668276 w 6333636"/>
              <a:gd name="csY6" fmla="*/ 4983635 h 6196153"/>
              <a:gd name="csX7" fmla="*/ 142795 w 6333636"/>
              <a:gd name="csY7" fmla="*/ 3711106 h 6196153"/>
              <a:gd name="csX8" fmla="*/ 159895 w 6333636"/>
              <a:gd name="csY8" fmla="*/ 2355660 h 6196153"/>
              <a:gd name="csX0" fmla="*/ 159895 w 6333636"/>
              <a:gd name="csY0" fmla="*/ 2355660 h 6196414"/>
              <a:gd name="csX1" fmla="*/ 1511711 w 6333636"/>
              <a:gd name="csY1" fmla="*/ 0 h 6196414"/>
              <a:gd name="csX2" fmla="*/ 5367925 w 6333636"/>
              <a:gd name="csY2" fmla="*/ 8372 h 6196414"/>
              <a:gd name="csX3" fmla="*/ 6133115 w 6333636"/>
              <a:gd name="csY3" fmla="*/ 773562 h 6196414"/>
              <a:gd name="csX4" fmla="*/ 6133115 w 6333636"/>
              <a:gd name="csY4" fmla="*/ 4405732 h 6196414"/>
              <a:gd name="csX5" fmla="*/ 6150123 w 6333636"/>
              <a:gd name="csY5" fmla="*/ 6195491 h 6196414"/>
              <a:gd name="csX6" fmla="*/ 1668276 w 6333636"/>
              <a:gd name="csY6" fmla="*/ 4983635 h 6196414"/>
              <a:gd name="csX7" fmla="*/ 142795 w 6333636"/>
              <a:gd name="csY7" fmla="*/ 3711106 h 6196414"/>
              <a:gd name="csX8" fmla="*/ 159895 w 6333636"/>
              <a:gd name="csY8" fmla="*/ 2355660 h 6196414"/>
              <a:gd name="csX0" fmla="*/ 159895 w 6333636"/>
              <a:gd name="csY0" fmla="*/ 2355660 h 6196414"/>
              <a:gd name="csX1" fmla="*/ 1511711 w 6333636"/>
              <a:gd name="csY1" fmla="*/ 0 h 6196414"/>
              <a:gd name="csX2" fmla="*/ 5367925 w 6333636"/>
              <a:gd name="csY2" fmla="*/ 8372 h 6196414"/>
              <a:gd name="csX3" fmla="*/ 6133115 w 6333636"/>
              <a:gd name="csY3" fmla="*/ 773562 h 6196414"/>
              <a:gd name="csX4" fmla="*/ 6133115 w 6333636"/>
              <a:gd name="csY4" fmla="*/ 4405732 h 6196414"/>
              <a:gd name="csX5" fmla="*/ 6150123 w 6333636"/>
              <a:gd name="csY5" fmla="*/ 6195491 h 6196414"/>
              <a:gd name="csX6" fmla="*/ 1668276 w 6333636"/>
              <a:gd name="csY6" fmla="*/ 4983635 h 6196414"/>
              <a:gd name="csX7" fmla="*/ 142795 w 6333636"/>
              <a:gd name="csY7" fmla="*/ 3711106 h 6196414"/>
              <a:gd name="csX8" fmla="*/ 159895 w 6333636"/>
              <a:gd name="csY8" fmla="*/ 2355660 h 6196414"/>
              <a:gd name="csX0" fmla="*/ 159895 w 6333636"/>
              <a:gd name="csY0" fmla="*/ 2355660 h 6196323"/>
              <a:gd name="csX1" fmla="*/ 1511711 w 6333636"/>
              <a:gd name="csY1" fmla="*/ 0 h 6196323"/>
              <a:gd name="csX2" fmla="*/ 5367925 w 6333636"/>
              <a:gd name="csY2" fmla="*/ 8372 h 6196323"/>
              <a:gd name="csX3" fmla="*/ 6133115 w 6333636"/>
              <a:gd name="csY3" fmla="*/ 773562 h 6196323"/>
              <a:gd name="csX4" fmla="*/ 6133115 w 6333636"/>
              <a:gd name="csY4" fmla="*/ 4405732 h 6196323"/>
              <a:gd name="csX5" fmla="*/ 6150123 w 6333636"/>
              <a:gd name="csY5" fmla="*/ 6195491 h 6196323"/>
              <a:gd name="csX6" fmla="*/ 1221961 w 6333636"/>
              <a:gd name="csY6" fmla="*/ 4885664 h 6196323"/>
              <a:gd name="csX7" fmla="*/ 142795 w 6333636"/>
              <a:gd name="csY7" fmla="*/ 3711106 h 6196323"/>
              <a:gd name="csX8" fmla="*/ 159895 w 6333636"/>
              <a:gd name="csY8" fmla="*/ 2355660 h 6196323"/>
              <a:gd name="csX0" fmla="*/ 159895 w 6333636"/>
              <a:gd name="csY0" fmla="*/ 2355660 h 6196323"/>
              <a:gd name="csX1" fmla="*/ 1511711 w 6333636"/>
              <a:gd name="csY1" fmla="*/ 0 h 6196323"/>
              <a:gd name="csX2" fmla="*/ 5367925 w 6333636"/>
              <a:gd name="csY2" fmla="*/ 8372 h 6196323"/>
              <a:gd name="csX3" fmla="*/ 6133115 w 6333636"/>
              <a:gd name="csY3" fmla="*/ 773562 h 6196323"/>
              <a:gd name="csX4" fmla="*/ 6133115 w 6333636"/>
              <a:gd name="csY4" fmla="*/ 4405732 h 6196323"/>
              <a:gd name="csX5" fmla="*/ 6150123 w 6333636"/>
              <a:gd name="csY5" fmla="*/ 6195491 h 6196323"/>
              <a:gd name="csX6" fmla="*/ 1221961 w 6333636"/>
              <a:gd name="csY6" fmla="*/ 4885664 h 6196323"/>
              <a:gd name="csX7" fmla="*/ 142795 w 6333636"/>
              <a:gd name="csY7" fmla="*/ 3711106 h 6196323"/>
              <a:gd name="csX8" fmla="*/ 159895 w 6333636"/>
              <a:gd name="csY8" fmla="*/ 2355660 h 6196323"/>
              <a:gd name="csX0" fmla="*/ 163650 w 6337391"/>
              <a:gd name="csY0" fmla="*/ 2355660 h 6196323"/>
              <a:gd name="csX1" fmla="*/ 1515466 w 6337391"/>
              <a:gd name="csY1" fmla="*/ 0 h 6196323"/>
              <a:gd name="csX2" fmla="*/ 5371680 w 6337391"/>
              <a:gd name="csY2" fmla="*/ 8372 h 6196323"/>
              <a:gd name="csX3" fmla="*/ 6136870 w 6337391"/>
              <a:gd name="csY3" fmla="*/ 773562 h 6196323"/>
              <a:gd name="csX4" fmla="*/ 6136870 w 6337391"/>
              <a:gd name="csY4" fmla="*/ 4405732 h 6196323"/>
              <a:gd name="csX5" fmla="*/ 6153878 w 6337391"/>
              <a:gd name="csY5" fmla="*/ 6195491 h 6196323"/>
              <a:gd name="csX6" fmla="*/ 1225716 w 6337391"/>
              <a:gd name="csY6" fmla="*/ 4885664 h 6196323"/>
              <a:gd name="csX7" fmla="*/ 146550 w 6337391"/>
              <a:gd name="csY7" fmla="*/ 3711106 h 6196323"/>
              <a:gd name="csX8" fmla="*/ 163650 w 6337391"/>
              <a:gd name="csY8" fmla="*/ 2355660 h 6196323"/>
              <a:gd name="csX0" fmla="*/ 122935 w 6296676"/>
              <a:gd name="csY0" fmla="*/ 2355660 h 6196323"/>
              <a:gd name="csX1" fmla="*/ 1474751 w 6296676"/>
              <a:gd name="csY1" fmla="*/ 0 h 6196323"/>
              <a:gd name="csX2" fmla="*/ 5330965 w 6296676"/>
              <a:gd name="csY2" fmla="*/ 8372 h 6196323"/>
              <a:gd name="csX3" fmla="*/ 6096155 w 6296676"/>
              <a:gd name="csY3" fmla="*/ 773562 h 6196323"/>
              <a:gd name="csX4" fmla="*/ 6096155 w 6296676"/>
              <a:gd name="csY4" fmla="*/ 4405732 h 6196323"/>
              <a:gd name="csX5" fmla="*/ 6113163 w 6296676"/>
              <a:gd name="csY5" fmla="*/ 6195491 h 6196323"/>
              <a:gd name="csX6" fmla="*/ 1185001 w 6296676"/>
              <a:gd name="csY6" fmla="*/ 4885664 h 6196323"/>
              <a:gd name="csX7" fmla="*/ 105835 w 6296676"/>
              <a:gd name="csY7" fmla="*/ 3711106 h 6196323"/>
              <a:gd name="csX8" fmla="*/ 122935 w 6296676"/>
              <a:gd name="csY8" fmla="*/ 2355660 h 6196323"/>
              <a:gd name="csX0" fmla="*/ 122935 w 6296676"/>
              <a:gd name="csY0" fmla="*/ 2355660 h 6196323"/>
              <a:gd name="csX1" fmla="*/ 1474751 w 6296676"/>
              <a:gd name="csY1" fmla="*/ 0 h 6196323"/>
              <a:gd name="csX2" fmla="*/ 5330965 w 6296676"/>
              <a:gd name="csY2" fmla="*/ 8372 h 6196323"/>
              <a:gd name="csX3" fmla="*/ 6096155 w 6296676"/>
              <a:gd name="csY3" fmla="*/ 773562 h 6196323"/>
              <a:gd name="csX4" fmla="*/ 6096155 w 6296676"/>
              <a:gd name="csY4" fmla="*/ 4405732 h 6196323"/>
              <a:gd name="csX5" fmla="*/ 6113163 w 6296676"/>
              <a:gd name="csY5" fmla="*/ 6195491 h 6196323"/>
              <a:gd name="csX6" fmla="*/ 1185001 w 6296676"/>
              <a:gd name="csY6" fmla="*/ 4885664 h 6196323"/>
              <a:gd name="csX7" fmla="*/ 105835 w 6296676"/>
              <a:gd name="csY7" fmla="*/ 3711106 h 6196323"/>
              <a:gd name="csX8" fmla="*/ 122935 w 6296676"/>
              <a:gd name="csY8" fmla="*/ 2355660 h 6196323"/>
              <a:gd name="csX0" fmla="*/ 100129 w 6318693"/>
              <a:gd name="csY0" fmla="*/ 2364625 h 6196323"/>
              <a:gd name="csX1" fmla="*/ 1496768 w 6318693"/>
              <a:gd name="csY1" fmla="*/ 0 h 6196323"/>
              <a:gd name="csX2" fmla="*/ 5352982 w 6318693"/>
              <a:gd name="csY2" fmla="*/ 8372 h 6196323"/>
              <a:gd name="csX3" fmla="*/ 6118172 w 6318693"/>
              <a:gd name="csY3" fmla="*/ 773562 h 6196323"/>
              <a:gd name="csX4" fmla="*/ 6118172 w 6318693"/>
              <a:gd name="csY4" fmla="*/ 4405732 h 6196323"/>
              <a:gd name="csX5" fmla="*/ 6135180 w 6318693"/>
              <a:gd name="csY5" fmla="*/ 6195491 h 6196323"/>
              <a:gd name="csX6" fmla="*/ 1207018 w 6318693"/>
              <a:gd name="csY6" fmla="*/ 4885664 h 6196323"/>
              <a:gd name="csX7" fmla="*/ 127852 w 6318693"/>
              <a:gd name="csY7" fmla="*/ 3711106 h 6196323"/>
              <a:gd name="csX8" fmla="*/ 100129 w 6318693"/>
              <a:gd name="csY8" fmla="*/ 2364625 h 6196323"/>
              <a:gd name="csX0" fmla="*/ 106528 w 6325092"/>
              <a:gd name="csY0" fmla="*/ 2364625 h 6196323"/>
              <a:gd name="csX1" fmla="*/ 1503167 w 6325092"/>
              <a:gd name="csY1" fmla="*/ 0 h 6196323"/>
              <a:gd name="csX2" fmla="*/ 5359381 w 6325092"/>
              <a:gd name="csY2" fmla="*/ 8372 h 6196323"/>
              <a:gd name="csX3" fmla="*/ 6124571 w 6325092"/>
              <a:gd name="csY3" fmla="*/ 773562 h 6196323"/>
              <a:gd name="csX4" fmla="*/ 6124571 w 6325092"/>
              <a:gd name="csY4" fmla="*/ 4405732 h 6196323"/>
              <a:gd name="csX5" fmla="*/ 6141579 w 6325092"/>
              <a:gd name="csY5" fmla="*/ 6195491 h 6196323"/>
              <a:gd name="csX6" fmla="*/ 1213417 w 6325092"/>
              <a:gd name="csY6" fmla="*/ 4885664 h 6196323"/>
              <a:gd name="csX7" fmla="*/ 134251 w 6325092"/>
              <a:gd name="csY7" fmla="*/ 3711106 h 6196323"/>
              <a:gd name="csX8" fmla="*/ 106528 w 6325092"/>
              <a:gd name="csY8" fmla="*/ 2364625 h 6196323"/>
              <a:gd name="csX0" fmla="*/ 23390 w 6241954"/>
              <a:gd name="csY0" fmla="*/ 2364625 h 6196323"/>
              <a:gd name="csX1" fmla="*/ 1420029 w 6241954"/>
              <a:gd name="csY1" fmla="*/ 0 h 6196323"/>
              <a:gd name="csX2" fmla="*/ 5276243 w 6241954"/>
              <a:gd name="csY2" fmla="*/ 8372 h 6196323"/>
              <a:gd name="csX3" fmla="*/ 6041433 w 6241954"/>
              <a:gd name="csY3" fmla="*/ 773562 h 6196323"/>
              <a:gd name="csX4" fmla="*/ 6041433 w 6241954"/>
              <a:gd name="csY4" fmla="*/ 4405732 h 6196323"/>
              <a:gd name="csX5" fmla="*/ 6058441 w 6241954"/>
              <a:gd name="csY5" fmla="*/ 6195491 h 6196323"/>
              <a:gd name="csX6" fmla="*/ 1130279 w 6241954"/>
              <a:gd name="csY6" fmla="*/ 4885664 h 6196323"/>
              <a:gd name="csX7" fmla="*/ 606925 w 6241954"/>
              <a:gd name="csY7" fmla="*/ 3773858 h 6196323"/>
              <a:gd name="csX8" fmla="*/ 23390 w 6241954"/>
              <a:gd name="csY8" fmla="*/ 2364625 h 6196323"/>
              <a:gd name="csX0" fmla="*/ 67862 w 6286426"/>
              <a:gd name="csY0" fmla="*/ 2364625 h 6196323"/>
              <a:gd name="csX1" fmla="*/ 1464501 w 6286426"/>
              <a:gd name="csY1" fmla="*/ 0 h 6196323"/>
              <a:gd name="csX2" fmla="*/ 5320715 w 6286426"/>
              <a:gd name="csY2" fmla="*/ 8372 h 6196323"/>
              <a:gd name="csX3" fmla="*/ 6085905 w 6286426"/>
              <a:gd name="csY3" fmla="*/ 773562 h 6196323"/>
              <a:gd name="csX4" fmla="*/ 6085905 w 6286426"/>
              <a:gd name="csY4" fmla="*/ 4405732 h 6196323"/>
              <a:gd name="csX5" fmla="*/ 6102913 w 6286426"/>
              <a:gd name="csY5" fmla="*/ 6195491 h 6196323"/>
              <a:gd name="csX6" fmla="*/ 1174751 w 6286426"/>
              <a:gd name="csY6" fmla="*/ 4885664 h 6196323"/>
              <a:gd name="csX7" fmla="*/ 203161 w 6286426"/>
              <a:gd name="csY7" fmla="*/ 4087622 h 6196323"/>
              <a:gd name="csX8" fmla="*/ 67862 w 6286426"/>
              <a:gd name="csY8" fmla="*/ 2364625 h 6196323"/>
              <a:gd name="csX0" fmla="*/ 67862 w 6286426"/>
              <a:gd name="csY0" fmla="*/ 2364625 h 6196727"/>
              <a:gd name="csX1" fmla="*/ 1464501 w 6286426"/>
              <a:gd name="csY1" fmla="*/ 0 h 6196727"/>
              <a:gd name="csX2" fmla="*/ 5320715 w 6286426"/>
              <a:gd name="csY2" fmla="*/ 8372 h 6196727"/>
              <a:gd name="csX3" fmla="*/ 6085905 w 6286426"/>
              <a:gd name="csY3" fmla="*/ 773562 h 6196727"/>
              <a:gd name="csX4" fmla="*/ 6085905 w 6286426"/>
              <a:gd name="csY4" fmla="*/ 4405732 h 6196727"/>
              <a:gd name="csX5" fmla="*/ 6102913 w 6286426"/>
              <a:gd name="csY5" fmla="*/ 6195491 h 6196727"/>
              <a:gd name="csX6" fmla="*/ 3406963 w 6286426"/>
              <a:gd name="csY6" fmla="*/ 5208393 h 6196727"/>
              <a:gd name="csX7" fmla="*/ 203161 w 6286426"/>
              <a:gd name="csY7" fmla="*/ 4087622 h 6196727"/>
              <a:gd name="csX8" fmla="*/ 67862 w 6286426"/>
              <a:gd name="csY8" fmla="*/ 2364625 h 6196727"/>
              <a:gd name="csX0" fmla="*/ 21357 w 6239921"/>
              <a:gd name="csY0" fmla="*/ 2364625 h 6196727"/>
              <a:gd name="csX1" fmla="*/ 1417996 w 6239921"/>
              <a:gd name="csY1" fmla="*/ 0 h 6196727"/>
              <a:gd name="csX2" fmla="*/ 5274210 w 6239921"/>
              <a:gd name="csY2" fmla="*/ 8372 h 6196727"/>
              <a:gd name="csX3" fmla="*/ 6039400 w 6239921"/>
              <a:gd name="csY3" fmla="*/ 773562 h 6196727"/>
              <a:gd name="csX4" fmla="*/ 6039400 w 6239921"/>
              <a:gd name="csY4" fmla="*/ 4405732 h 6196727"/>
              <a:gd name="csX5" fmla="*/ 6056408 w 6239921"/>
              <a:gd name="csY5" fmla="*/ 6195491 h 6196727"/>
              <a:gd name="csX6" fmla="*/ 3360458 w 6239921"/>
              <a:gd name="csY6" fmla="*/ 5208393 h 6196727"/>
              <a:gd name="csX7" fmla="*/ 667644 w 6239921"/>
              <a:gd name="csY7" fmla="*/ 4616540 h 6196727"/>
              <a:gd name="csX8" fmla="*/ 21357 w 6239921"/>
              <a:gd name="csY8" fmla="*/ 2364625 h 6196727"/>
              <a:gd name="csX0" fmla="*/ 68875 w 6287439"/>
              <a:gd name="csY0" fmla="*/ 2364625 h 6196727"/>
              <a:gd name="csX1" fmla="*/ 1465514 w 6287439"/>
              <a:gd name="csY1" fmla="*/ 0 h 6196727"/>
              <a:gd name="csX2" fmla="*/ 5321728 w 6287439"/>
              <a:gd name="csY2" fmla="*/ 8372 h 6196727"/>
              <a:gd name="csX3" fmla="*/ 6086918 w 6287439"/>
              <a:gd name="csY3" fmla="*/ 773562 h 6196727"/>
              <a:gd name="csX4" fmla="*/ 6086918 w 6287439"/>
              <a:gd name="csY4" fmla="*/ 4405732 h 6196727"/>
              <a:gd name="csX5" fmla="*/ 6103926 w 6287439"/>
              <a:gd name="csY5" fmla="*/ 6195491 h 6196727"/>
              <a:gd name="csX6" fmla="*/ 3407976 w 6287439"/>
              <a:gd name="csY6" fmla="*/ 5208393 h 6196727"/>
              <a:gd name="csX7" fmla="*/ 715162 w 6287439"/>
              <a:gd name="csY7" fmla="*/ 4616540 h 6196727"/>
              <a:gd name="csX8" fmla="*/ 68875 w 6287439"/>
              <a:gd name="csY8" fmla="*/ 2364625 h 6196727"/>
              <a:gd name="csX0" fmla="*/ 68875 w 6287439"/>
              <a:gd name="csY0" fmla="*/ 2364625 h 6196727"/>
              <a:gd name="csX1" fmla="*/ 1465514 w 6287439"/>
              <a:gd name="csY1" fmla="*/ 0 h 6196727"/>
              <a:gd name="csX2" fmla="*/ 5321728 w 6287439"/>
              <a:gd name="csY2" fmla="*/ 8372 h 6196727"/>
              <a:gd name="csX3" fmla="*/ 6086918 w 6287439"/>
              <a:gd name="csY3" fmla="*/ 773562 h 6196727"/>
              <a:gd name="csX4" fmla="*/ 6086918 w 6287439"/>
              <a:gd name="csY4" fmla="*/ 4405732 h 6196727"/>
              <a:gd name="csX5" fmla="*/ 6103926 w 6287439"/>
              <a:gd name="csY5" fmla="*/ 6195491 h 6196727"/>
              <a:gd name="csX6" fmla="*/ 3407976 w 6287439"/>
              <a:gd name="csY6" fmla="*/ 5208393 h 6196727"/>
              <a:gd name="csX7" fmla="*/ 715162 w 6287439"/>
              <a:gd name="csY7" fmla="*/ 4616540 h 6196727"/>
              <a:gd name="csX8" fmla="*/ 68875 w 6287439"/>
              <a:gd name="csY8" fmla="*/ 2364625 h 6196727"/>
              <a:gd name="csX0" fmla="*/ 68875 w 6287439"/>
              <a:gd name="csY0" fmla="*/ 2364625 h 6197429"/>
              <a:gd name="csX1" fmla="*/ 1465514 w 6287439"/>
              <a:gd name="csY1" fmla="*/ 0 h 6197429"/>
              <a:gd name="csX2" fmla="*/ 5321728 w 6287439"/>
              <a:gd name="csY2" fmla="*/ 8372 h 6197429"/>
              <a:gd name="csX3" fmla="*/ 6086918 w 6287439"/>
              <a:gd name="csY3" fmla="*/ 773562 h 6197429"/>
              <a:gd name="csX4" fmla="*/ 6086918 w 6287439"/>
              <a:gd name="csY4" fmla="*/ 4405732 h 6197429"/>
              <a:gd name="csX5" fmla="*/ 6103926 w 6287439"/>
              <a:gd name="csY5" fmla="*/ 6195491 h 6197429"/>
              <a:gd name="csX6" fmla="*/ 3237646 w 6287439"/>
              <a:gd name="csY6" fmla="*/ 5450440 h 6197429"/>
              <a:gd name="csX7" fmla="*/ 715162 w 6287439"/>
              <a:gd name="csY7" fmla="*/ 4616540 h 6197429"/>
              <a:gd name="csX8" fmla="*/ 68875 w 6287439"/>
              <a:gd name="csY8" fmla="*/ 2364625 h 6197429"/>
              <a:gd name="csX0" fmla="*/ 68875 w 6287439"/>
              <a:gd name="csY0" fmla="*/ 2364625 h 6197429"/>
              <a:gd name="csX1" fmla="*/ 1465514 w 6287439"/>
              <a:gd name="csY1" fmla="*/ 0 h 6197429"/>
              <a:gd name="csX2" fmla="*/ 5321728 w 6287439"/>
              <a:gd name="csY2" fmla="*/ 8372 h 6197429"/>
              <a:gd name="csX3" fmla="*/ 6086918 w 6287439"/>
              <a:gd name="csY3" fmla="*/ 773562 h 6197429"/>
              <a:gd name="csX4" fmla="*/ 6086918 w 6287439"/>
              <a:gd name="csY4" fmla="*/ 4405732 h 6197429"/>
              <a:gd name="csX5" fmla="*/ 6103926 w 6287439"/>
              <a:gd name="csY5" fmla="*/ 6195491 h 6197429"/>
              <a:gd name="csX6" fmla="*/ 3237646 w 6287439"/>
              <a:gd name="csY6" fmla="*/ 5450440 h 6197429"/>
              <a:gd name="csX7" fmla="*/ 715162 w 6287439"/>
              <a:gd name="csY7" fmla="*/ 4616540 h 6197429"/>
              <a:gd name="csX8" fmla="*/ 68875 w 6287439"/>
              <a:gd name="csY8" fmla="*/ 2364625 h 6197429"/>
              <a:gd name="csX0" fmla="*/ 68875 w 6287439"/>
              <a:gd name="csY0" fmla="*/ 2364625 h 6197429"/>
              <a:gd name="csX1" fmla="*/ 1465514 w 6287439"/>
              <a:gd name="csY1" fmla="*/ 0 h 6197429"/>
              <a:gd name="csX2" fmla="*/ 5321728 w 6287439"/>
              <a:gd name="csY2" fmla="*/ 8372 h 6197429"/>
              <a:gd name="csX3" fmla="*/ 6086918 w 6287439"/>
              <a:gd name="csY3" fmla="*/ 773562 h 6197429"/>
              <a:gd name="csX4" fmla="*/ 6086918 w 6287439"/>
              <a:gd name="csY4" fmla="*/ 4405732 h 6197429"/>
              <a:gd name="csX5" fmla="*/ 6103926 w 6287439"/>
              <a:gd name="csY5" fmla="*/ 6195491 h 6197429"/>
              <a:gd name="csX6" fmla="*/ 3237646 w 6287439"/>
              <a:gd name="csY6" fmla="*/ 5450440 h 6197429"/>
              <a:gd name="csX7" fmla="*/ 715162 w 6287439"/>
              <a:gd name="csY7" fmla="*/ 4616540 h 6197429"/>
              <a:gd name="csX8" fmla="*/ 68875 w 6287439"/>
              <a:gd name="csY8" fmla="*/ 2364625 h 6197429"/>
              <a:gd name="csX0" fmla="*/ 68875 w 6104037"/>
              <a:gd name="csY0" fmla="*/ 2364625 h 6197429"/>
              <a:gd name="csX1" fmla="*/ 1465514 w 6104037"/>
              <a:gd name="csY1" fmla="*/ 0 h 6197429"/>
              <a:gd name="csX2" fmla="*/ 5321728 w 6104037"/>
              <a:gd name="csY2" fmla="*/ 8372 h 6197429"/>
              <a:gd name="csX3" fmla="*/ 6086918 w 6104037"/>
              <a:gd name="csY3" fmla="*/ 773562 h 6197429"/>
              <a:gd name="csX4" fmla="*/ 6086918 w 6104037"/>
              <a:gd name="csY4" fmla="*/ 4405732 h 6197429"/>
              <a:gd name="csX5" fmla="*/ 6103926 w 6104037"/>
              <a:gd name="csY5" fmla="*/ 6195491 h 6197429"/>
              <a:gd name="csX6" fmla="*/ 3237646 w 6104037"/>
              <a:gd name="csY6" fmla="*/ 5450440 h 6197429"/>
              <a:gd name="csX7" fmla="*/ 715162 w 6104037"/>
              <a:gd name="csY7" fmla="*/ 4616540 h 6197429"/>
              <a:gd name="csX8" fmla="*/ 68875 w 6104037"/>
              <a:gd name="csY8" fmla="*/ 2364625 h 6197429"/>
              <a:gd name="csX0" fmla="*/ 68875 w 6104037"/>
              <a:gd name="csY0" fmla="*/ 2528592 h 6361396"/>
              <a:gd name="csX1" fmla="*/ 1465514 w 6104037"/>
              <a:gd name="csY1" fmla="*/ 163967 h 6361396"/>
              <a:gd name="csX2" fmla="*/ 5321728 w 6104037"/>
              <a:gd name="csY2" fmla="*/ 172339 h 6361396"/>
              <a:gd name="csX3" fmla="*/ 6077953 w 6104037"/>
              <a:gd name="csY3" fmla="*/ 193459 h 6361396"/>
              <a:gd name="csX4" fmla="*/ 6086918 w 6104037"/>
              <a:gd name="csY4" fmla="*/ 4569699 h 6361396"/>
              <a:gd name="csX5" fmla="*/ 6103926 w 6104037"/>
              <a:gd name="csY5" fmla="*/ 6359458 h 6361396"/>
              <a:gd name="csX6" fmla="*/ 3237646 w 6104037"/>
              <a:gd name="csY6" fmla="*/ 5614407 h 6361396"/>
              <a:gd name="csX7" fmla="*/ 715162 w 6104037"/>
              <a:gd name="csY7" fmla="*/ 4780507 h 6361396"/>
              <a:gd name="csX8" fmla="*/ 68875 w 6104037"/>
              <a:gd name="csY8" fmla="*/ 2528592 h 6361396"/>
              <a:gd name="csX0" fmla="*/ 68875 w 6104037"/>
              <a:gd name="csY0" fmla="*/ 2364625 h 6197429"/>
              <a:gd name="csX1" fmla="*/ 1465514 w 6104037"/>
              <a:gd name="csY1" fmla="*/ 0 h 6197429"/>
              <a:gd name="csX2" fmla="*/ 5321728 w 6104037"/>
              <a:gd name="csY2" fmla="*/ 8372 h 6197429"/>
              <a:gd name="csX3" fmla="*/ 6077953 w 6104037"/>
              <a:gd name="csY3" fmla="*/ 29492 h 6197429"/>
              <a:gd name="csX4" fmla="*/ 6086918 w 6104037"/>
              <a:gd name="csY4" fmla="*/ 4405732 h 6197429"/>
              <a:gd name="csX5" fmla="*/ 6103926 w 6104037"/>
              <a:gd name="csY5" fmla="*/ 6195491 h 6197429"/>
              <a:gd name="csX6" fmla="*/ 3237646 w 6104037"/>
              <a:gd name="csY6" fmla="*/ 5450440 h 6197429"/>
              <a:gd name="csX7" fmla="*/ 715162 w 6104037"/>
              <a:gd name="csY7" fmla="*/ 4616540 h 6197429"/>
              <a:gd name="csX8" fmla="*/ 68875 w 6104037"/>
              <a:gd name="csY8" fmla="*/ 2364625 h 61974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104037" h="6197429">
                <a:moveTo>
                  <a:pt x="68875" y="2364625"/>
                </a:moveTo>
                <a:cubicBezTo>
                  <a:pt x="215160" y="1732784"/>
                  <a:pt x="1454842" y="11673"/>
                  <a:pt x="1465514" y="0"/>
                </a:cubicBezTo>
                <a:lnTo>
                  <a:pt x="5321728" y="8372"/>
                </a:lnTo>
                <a:cubicBezTo>
                  <a:pt x="5744331" y="8372"/>
                  <a:pt x="6077953" y="19265"/>
                  <a:pt x="6077953" y="29492"/>
                </a:cubicBezTo>
                <a:cubicBezTo>
                  <a:pt x="6080941" y="1488239"/>
                  <a:pt x="6083930" y="2946985"/>
                  <a:pt x="6086918" y="4405732"/>
                </a:cubicBezTo>
                <a:cubicBezTo>
                  <a:pt x="6086918" y="4828335"/>
                  <a:pt x="6105188" y="6231350"/>
                  <a:pt x="6103926" y="6195491"/>
                </a:cubicBezTo>
                <a:cubicBezTo>
                  <a:pt x="6119289" y="6228541"/>
                  <a:pt x="4544185" y="5833133"/>
                  <a:pt x="3237646" y="5450440"/>
                </a:cubicBezTo>
                <a:cubicBezTo>
                  <a:pt x="2723874" y="5332093"/>
                  <a:pt x="1121663" y="4954456"/>
                  <a:pt x="715162" y="4616540"/>
                </a:cubicBezTo>
                <a:cubicBezTo>
                  <a:pt x="-54762" y="3976382"/>
                  <a:pt x="-73609" y="2981232"/>
                  <a:pt x="68875" y="2364625"/>
                </a:cubicBezTo>
                <a:close/>
              </a:path>
            </a:pathLst>
          </a:custGeom>
          <a:pattFill prst="pct90">
            <a:fgClr>
              <a:schemeClr val="tx2"/>
            </a:fgClr>
            <a:bgClr>
              <a:schemeClr val="bg2"/>
            </a:bgClr>
          </a:pattFill>
        </p:spPr>
        <p:txBody>
          <a:bodyPr/>
          <a:lstStyle/>
          <a:p>
            <a:r>
              <a:rPr lang="en-US"/>
              <a:t>Click icon to add picture</a:t>
            </a:r>
            <a:endParaRPr lang="en-E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7A6D22-0126-2501-BA46-9BCAE4D137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6486" y="3429000"/>
            <a:ext cx="5357677" cy="2700337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/>
          </a:p>
        </p:txBody>
      </p:sp>
      <p:pic>
        <p:nvPicPr>
          <p:cNvPr id="5" name="Defence Estonia" hidden="1">
            <a:extLst>
              <a:ext uri="{FF2B5EF4-FFF2-40B4-BE49-F238E27FC236}">
                <a16:creationId xmlns:a16="http://schemas.microsoft.com/office/drawing/2014/main" id="{31ACF392-CFE3-B903-808F-4DFFD0751C7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02098" y="-8373"/>
            <a:ext cx="1858065" cy="1728000"/>
          </a:xfrm>
          <a:prstGeom prst="rect">
            <a:avLst/>
          </a:prstGeom>
        </p:spPr>
      </p:pic>
      <p:pic>
        <p:nvPicPr>
          <p:cNvPr id="7" name="Education Estonia" hidden="1">
            <a:extLst>
              <a:ext uri="{FF2B5EF4-FFF2-40B4-BE49-F238E27FC236}">
                <a16:creationId xmlns:a16="http://schemas.microsoft.com/office/drawing/2014/main" id="{96470FB1-8F06-B8AA-2018-6D3D515E71B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86228" y="-8373"/>
            <a:ext cx="2173935" cy="1728000"/>
          </a:xfrm>
          <a:prstGeom prst="rect">
            <a:avLst/>
          </a:prstGeom>
        </p:spPr>
      </p:pic>
      <p:pic>
        <p:nvPicPr>
          <p:cNvPr id="8" name="Enter e-Estonia" hidden="1">
            <a:extLst>
              <a:ext uri="{FF2B5EF4-FFF2-40B4-BE49-F238E27FC236}">
                <a16:creationId xmlns:a16="http://schemas.microsoft.com/office/drawing/2014/main" id="{93E2A522-3674-5E7B-FB6A-FDCED649731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97711" y="-8373"/>
            <a:ext cx="2062452" cy="1728000"/>
          </a:xfrm>
          <a:prstGeom prst="rect">
            <a:avLst/>
          </a:prstGeom>
        </p:spPr>
      </p:pic>
      <p:pic>
        <p:nvPicPr>
          <p:cNvPr id="10" name="Industry Estonia" hidden="1">
            <a:extLst>
              <a:ext uri="{FF2B5EF4-FFF2-40B4-BE49-F238E27FC236}">
                <a16:creationId xmlns:a16="http://schemas.microsoft.com/office/drawing/2014/main" id="{570AF5E5-3EDC-9A95-0540-3BB23A31167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02098" y="-8373"/>
            <a:ext cx="1858065" cy="1728000"/>
          </a:xfrm>
          <a:prstGeom prst="rect">
            <a:avLst/>
          </a:prstGeom>
        </p:spPr>
      </p:pic>
      <p:pic>
        <p:nvPicPr>
          <p:cNvPr id="11" name="Invest Estonia" hidden="1">
            <a:extLst>
              <a:ext uri="{FF2B5EF4-FFF2-40B4-BE49-F238E27FC236}">
                <a16:creationId xmlns:a16="http://schemas.microsoft.com/office/drawing/2014/main" id="{E40453D0-D5B7-8D45-632E-0967532E0A3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32163" y="-8373"/>
            <a:ext cx="1728000" cy="1728000"/>
          </a:xfrm>
          <a:prstGeom prst="rect">
            <a:avLst/>
          </a:prstGeom>
        </p:spPr>
      </p:pic>
      <p:pic>
        <p:nvPicPr>
          <p:cNvPr id="12" name="Research Estonia" hidden="1">
            <a:extLst>
              <a:ext uri="{FF2B5EF4-FFF2-40B4-BE49-F238E27FC236}">
                <a16:creationId xmlns:a16="http://schemas.microsoft.com/office/drawing/2014/main" id="{57F2D630-C88C-1192-4FFF-E8ABE261172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564937" y="-8373"/>
            <a:ext cx="1895226" cy="1728000"/>
          </a:xfrm>
          <a:prstGeom prst="rect">
            <a:avLst/>
          </a:prstGeom>
        </p:spPr>
      </p:pic>
      <p:pic>
        <p:nvPicPr>
          <p:cNvPr id="13" name="Settle Estonia" hidden="1">
            <a:extLst>
              <a:ext uri="{FF2B5EF4-FFF2-40B4-BE49-F238E27FC236}">
                <a16:creationId xmlns:a16="http://schemas.microsoft.com/office/drawing/2014/main" id="{50B2EF2D-1734-B150-7B2E-A8B03B57BD4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32163" y="-8373"/>
            <a:ext cx="1728000" cy="1728000"/>
          </a:xfrm>
          <a:prstGeom prst="rect">
            <a:avLst/>
          </a:prstGeom>
        </p:spPr>
      </p:pic>
      <p:pic>
        <p:nvPicPr>
          <p:cNvPr id="14" name="Space Estonia" hidden="1">
            <a:extLst>
              <a:ext uri="{FF2B5EF4-FFF2-40B4-BE49-F238E27FC236}">
                <a16:creationId xmlns:a16="http://schemas.microsoft.com/office/drawing/2014/main" id="{074DA64B-49BE-DE91-7D1E-417D8DA523B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732163" y="-8373"/>
            <a:ext cx="1728000" cy="1728000"/>
          </a:xfrm>
          <a:prstGeom prst="rect">
            <a:avLst/>
          </a:prstGeom>
        </p:spPr>
      </p:pic>
      <p:pic>
        <p:nvPicPr>
          <p:cNvPr id="15" name="Startup Estonia" hidden="1">
            <a:extLst>
              <a:ext uri="{FF2B5EF4-FFF2-40B4-BE49-F238E27FC236}">
                <a16:creationId xmlns:a16="http://schemas.microsoft.com/office/drawing/2014/main" id="{35DF73C2-5B19-17AE-33E1-B784E2CFC12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732163" y="-8373"/>
            <a:ext cx="1728000" cy="1728000"/>
          </a:xfrm>
          <a:prstGeom prst="rect">
            <a:avLst/>
          </a:prstGeom>
        </p:spPr>
      </p:pic>
      <p:pic>
        <p:nvPicPr>
          <p:cNvPr id="16" name="Taste Estonia" hidden="1">
            <a:extLst>
              <a:ext uri="{FF2B5EF4-FFF2-40B4-BE49-F238E27FC236}">
                <a16:creationId xmlns:a16="http://schemas.microsoft.com/office/drawing/2014/main" id="{CC4D94A6-88B1-8E47-8F26-4867B0AB2DA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732163" y="-8373"/>
            <a:ext cx="1728000" cy="1728000"/>
          </a:xfrm>
          <a:prstGeom prst="rect">
            <a:avLst/>
          </a:prstGeom>
        </p:spPr>
      </p:pic>
      <p:pic>
        <p:nvPicPr>
          <p:cNvPr id="18" name="Trade Estonia" hidden="1">
            <a:extLst>
              <a:ext uri="{FF2B5EF4-FFF2-40B4-BE49-F238E27FC236}">
                <a16:creationId xmlns:a16="http://schemas.microsoft.com/office/drawing/2014/main" id="{5864B641-449A-B468-CE50-CC93F10619C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732163" y="-8373"/>
            <a:ext cx="1728000" cy="1728000"/>
          </a:xfrm>
          <a:prstGeom prst="rect">
            <a:avLst/>
          </a:prstGeom>
        </p:spPr>
      </p:pic>
      <p:pic>
        <p:nvPicPr>
          <p:cNvPr id="19" name="Visit Estonia" hidden="1">
            <a:extLst>
              <a:ext uri="{FF2B5EF4-FFF2-40B4-BE49-F238E27FC236}">
                <a16:creationId xmlns:a16="http://schemas.microsoft.com/office/drawing/2014/main" id="{3B5A103C-A0ED-DED3-0A43-2659D010DC0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732163" y="-8373"/>
            <a:ext cx="1728000" cy="1728000"/>
          </a:xfrm>
          <a:prstGeom prst="rect">
            <a:avLst/>
          </a:prstGeom>
        </p:spPr>
      </p:pic>
      <p:pic>
        <p:nvPicPr>
          <p:cNvPr id="20" name="Work Estonia" hidden="1">
            <a:extLst>
              <a:ext uri="{FF2B5EF4-FFF2-40B4-BE49-F238E27FC236}">
                <a16:creationId xmlns:a16="http://schemas.microsoft.com/office/drawing/2014/main" id="{F69C44ED-DFA8-7FAB-EC9E-DFF1F4426BA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732163" y="-8373"/>
            <a:ext cx="1728000" cy="1728000"/>
          </a:xfrm>
          <a:prstGeom prst="rect">
            <a:avLst/>
          </a:prstGeom>
        </p:spPr>
      </p:pic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D62A066E-DA30-A0AF-2D53-D5AD9A624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28FA4C11-4304-4C40-A414-42364C1C2A6E}" type="slidenum">
              <a:rPr lang="en-EE" smtClean="0"/>
              <a:pPr algn="r"/>
              <a:t>‹#›</a:t>
            </a:fld>
            <a:endParaRPr lang="en-EE"/>
          </a:p>
        </p:txBody>
      </p:sp>
      <p:sp>
        <p:nvSpPr>
          <p:cNvPr id="28" name="Title 27">
            <a:extLst>
              <a:ext uri="{FF2B5EF4-FFF2-40B4-BE49-F238E27FC236}">
                <a16:creationId xmlns:a16="http://schemas.microsoft.com/office/drawing/2014/main" id="{13ECBF87-622B-6B8D-F856-BC1353822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EE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8962892-07B8-4AB8-8A03-D2020FC1838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EE">
                <a:solidFill>
                  <a:schemeClr val="accent6"/>
                </a:solidFill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673144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repeatCount="indefinite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7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sla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2512A46-3D2B-05A1-8DDF-FE819EE278A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pct90">
            <a:fgClr>
              <a:schemeClr val="tx2"/>
            </a:fgClr>
            <a:bgClr>
              <a:schemeClr val="bg1"/>
            </a:bgClr>
          </a:pattFill>
        </p:spPr>
        <p:txBody>
          <a:bodyPr/>
          <a:lstStyle/>
          <a:p>
            <a:r>
              <a:rPr lang="en-US"/>
              <a:t>Click icon to add picture</a:t>
            </a:r>
            <a:endParaRPr lang="en-EE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1CFBFAC-B1CD-59ED-FB58-BCDC170CF6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6486" y="3429000"/>
            <a:ext cx="8253344" cy="2700337"/>
          </a:xfrm>
          <a:prstGeom prst="rect">
            <a:avLst/>
          </a:prstGeom>
        </p:spPr>
        <p:txBody>
          <a:bodyPr lIns="0" bIns="0"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78CC3ED-4004-CEC2-A912-BF10EE7F6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28FA4C11-4304-4C40-A414-42364C1C2A6E}" type="slidenum">
              <a:rPr lang="en-EE" smtClean="0"/>
              <a:pPr algn="r"/>
              <a:t>‹#›</a:t>
            </a:fld>
            <a:endParaRPr lang="en-EE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1409C500-0406-A6F8-60CC-93E8CF4D1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EE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7574C2F-CC1F-FA5E-52BD-A6CAB58D2D2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EE">
                <a:solidFill>
                  <a:schemeClr val="accent6"/>
                </a:solidFill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2247355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, ligh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mmispea">
            <a:extLst>
              <a:ext uri="{FF2B5EF4-FFF2-40B4-BE49-F238E27FC236}">
                <a16:creationId xmlns:a16="http://schemas.microsoft.com/office/drawing/2014/main" id="{175CBC74-31D0-BE38-D023-96CC21EAA9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1700000">
            <a:off x="-3977419" y="-2148070"/>
            <a:ext cx="11591002" cy="8803293"/>
          </a:xfrm>
          <a:prstGeom prst="rect">
            <a:avLst/>
          </a:prstGeom>
          <a:effectLst>
            <a:softEdge rad="1016000"/>
          </a:effectLst>
        </p:spPr>
      </p:pic>
      <p:pic>
        <p:nvPicPr>
          <p:cNvPr id="9" name="Ukukivi">
            <a:extLst>
              <a:ext uri="{FF2B5EF4-FFF2-40B4-BE49-F238E27FC236}">
                <a16:creationId xmlns:a16="http://schemas.microsoft.com/office/drawing/2014/main" id="{27C8FCA8-27E3-D4D5-F8DA-4FF2072CD4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97677" y="4060825"/>
            <a:ext cx="2862487" cy="2068513"/>
          </a:xfrm>
          <a:prstGeom prst="rect">
            <a:avLst/>
          </a:prstGeom>
          <a:effectLst>
            <a:softEdge rad="508000"/>
          </a:effectLst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257A6D22-0126-2501-BA46-9BCAE4D1370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775448" y="4868863"/>
            <a:ext cx="8641103" cy="1260475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subtitle. Or leave empty.</a:t>
            </a:r>
            <a:endParaRPr lang="et-EE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FCE62C9A-220E-E88B-5ED9-E99C2940E4D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28FA4C11-4304-4C40-A414-42364C1C2A6E}" type="slidenum">
              <a:rPr lang="en-EE" smtClean="0"/>
              <a:pPr algn="r"/>
              <a:t>‹#›</a:t>
            </a:fld>
            <a:endParaRPr lang="en-EE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09AA3D82-C8F4-25F6-D6D2-90DEA66AE2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4985" y="2431169"/>
            <a:ext cx="10722031" cy="1969770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add </a:t>
            </a:r>
            <a:br>
              <a:rPr lang="en-US"/>
            </a:br>
            <a:r>
              <a:rPr lang="en-US"/>
              <a:t>section title</a:t>
            </a:r>
            <a:endParaRPr lang="en-EE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C8F9A0E-07EA-1F20-31F1-97718EC7236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EE">
                <a:solidFill>
                  <a:schemeClr val="accent6"/>
                </a:solidFill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2157137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6" presetClass="emph" presetSubtype="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5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200"/>
                            </p:stCondLst>
                            <p:childTnLst>
                              <p:par>
                                <p:cTn id="12" presetID="6" presetClass="emph" presetSubtype="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7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,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Ukukivi">
            <a:extLst>
              <a:ext uri="{FF2B5EF4-FFF2-40B4-BE49-F238E27FC236}">
                <a16:creationId xmlns:a16="http://schemas.microsoft.com/office/drawing/2014/main" id="{1831B8B4-E0A8-2D3B-4E60-A1F3A8FB52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97678" y="4060825"/>
            <a:ext cx="2862487" cy="2068513"/>
          </a:xfrm>
          <a:prstGeom prst="rect">
            <a:avLst/>
          </a:prstGeom>
          <a:effectLst>
            <a:softEdge rad="508000"/>
          </a:effectLst>
        </p:spPr>
      </p:pic>
      <p:pic>
        <p:nvPicPr>
          <p:cNvPr id="6" name="Tammispea">
            <a:extLst>
              <a:ext uri="{FF2B5EF4-FFF2-40B4-BE49-F238E27FC236}">
                <a16:creationId xmlns:a16="http://schemas.microsoft.com/office/drawing/2014/main" id="{C47E6E8F-BA11-DD90-23B9-30F2D67C877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1700000">
            <a:off x="-3935077" y="-2002927"/>
            <a:ext cx="11591002" cy="8803293"/>
          </a:xfrm>
          <a:prstGeom prst="rect">
            <a:avLst/>
          </a:prstGeom>
          <a:effectLst>
            <a:softEdge rad="1016000"/>
          </a:effectLst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257A6D22-0126-2501-BA46-9BCAE4D1370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775448" y="4868863"/>
            <a:ext cx="8641104" cy="1260475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subtitle. Or leave empty.</a:t>
            </a:r>
            <a:endParaRPr lang="et-EE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58F36C0-4895-9552-B8CC-809A9D39203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28FA4C11-4304-4C40-A414-42364C1C2A6E}" type="slidenum">
              <a:rPr lang="en-EE" smtClean="0"/>
              <a:pPr algn="r"/>
              <a:t>‹#›</a:t>
            </a:fld>
            <a:endParaRPr lang="en-EE"/>
          </a:p>
        </p:txBody>
      </p:sp>
      <p:sp>
        <p:nvSpPr>
          <p:cNvPr id="11" name="Title 15">
            <a:extLst>
              <a:ext uri="{FF2B5EF4-FFF2-40B4-BE49-F238E27FC236}">
                <a16:creationId xmlns:a16="http://schemas.microsoft.com/office/drawing/2014/main" id="{E33FD6E6-2E81-4468-71A3-57DF79D59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4985" y="2431169"/>
            <a:ext cx="10722031" cy="196977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</a:t>
            </a:r>
            <a:br>
              <a:rPr lang="en-US"/>
            </a:br>
            <a:r>
              <a:rPr lang="en-US"/>
              <a:t>section title</a:t>
            </a:r>
            <a:endParaRPr lang="en-EE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41DEE32-A462-972A-0A38-A13551CE9EF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EE">
                <a:solidFill>
                  <a:schemeClr val="accent6"/>
                </a:solidFill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490908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6" presetClass="emph" presetSubtype="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5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200"/>
                            </p:stCondLst>
                            <p:childTnLst>
                              <p:par>
                                <p:cTn id="12" presetID="6" presetClass="emph" presetSubtype="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7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and text, ligh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ekivi">
            <a:extLst>
              <a:ext uri="{FF2B5EF4-FFF2-40B4-BE49-F238E27FC236}">
                <a16:creationId xmlns:a16="http://schemas.microsoft.com/office/drawing/2014/main" id="{B2CF5A7A-0DF5-0404-9147-08F4B8BA0775}"/>
              </a:ext>
            </a:extLst>
          </p:cNvPr>
          <p:cNvSpPr/>
          <p:nvPr/>
        </p:nvSpPr>
        <p:spPr>
          <a:xfrm>
            <a:off x="6275387" y="368300"/>
            <a:ext cx="5545137" cy="6121091"/>
          </a:xfrm>
          <a:prstGeom prst="roundRect">
            <a:avLst/>
          </a:prstGeom>
          <a:solidFill>
            <a:schemeClr val="bg1"/>
          </a:solidFill>
          <a:ln w="30877" cap="flat">
            <a:noFill/>
            <a:prstDash val="solid"/>
            <a:miter/>
          </a:ln>
        </p:spPr>
        <p:txBody>
          <a:bodyPr lIns="0" tIns="0" rIns="0" bIns="0" rtlCol="0" anchor="ctr"/>
          <a:lstStyle/>
          <a:p>
            <a:pPr algn="l"/>
            <a:endParaRPr lang="en-EE"/>
          </a:p>
        </p:txBody>
      </p:sp>
      <p:sp>
        <p:nvSpPr>
          <p:cNvPr id="5" name="Picture Placeholder">
            <a:extLst>
              <a:ext uri="{FF2B5EF4-FFF2-40B4-BE49-F238E27FC236}">
                <a16:creationId xmlns:a16="http://schemas.microsoft.com/office/drawing/2014/main" id="{4DEE1202-FC10-4E68-F9A7-D56C513B35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71475" y="368300"/>
            <a:ext cx="5545137" cy="6121400"/>
          </a:xfrm>
          <a:prstGeom prst="roundRect">
            <a:avLst/>
          </a:prstGeom>
          <a:pattFill prst="pct90">
            <a:fgClr>
              <a:schemeClr val="bg2"/>
            </a:fgClr>
            <a:bgClr>
              <a:schemeClr val="tx1"/>
            </a:bgClr>
          </a:patt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EE"/>
          </a:p>
        </p:txBody>
      </p:sp>
      <p:sp>
        <p:nvSpPr>
          <p:cNvPr id="12" name="Text Placeholder">
            <a:extLst>
              <a:ext uri="{FF2B5EF4-FFF2-40B4-BE49-F238E27FC236}">
                <a16:creationId xmlns:a16="http://schemas.microsoft.com/office/drawing/2014/main" id="{CBD52454-7D09-CB63-7423-A79F802801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95389" y="2707574"/>
            <a:ext cx="4116610" cy="305862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8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800"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800"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800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521CC96-8CE3-ECA0-ED78-F347FEBF0F8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5387" y="1091806"/>
            <a:ext cx="4116611" cy="492443"/>
          </a:xfrm>
        </p:spPr>
        <p:txBody>
          <a:bodyPr wrap="square" anchor="t">
            <a:sp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add slide title</a:t>
            </a:r>
            <a:endParaRPr lang="et-EE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E1A9C88-1D65-7A22-CDA5-5302AF3EB72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r"/>
            <a:fld id="{28FA4C11-4304-4C40-A414-42364C1C2A6E}" type="slidenum">
              <a:rPr lang="en-EE" smtClean="0"/>
              <a:pPr algn="r"/>
              <a:t>‹#›</a:t>
            </a:fld>
            <a:endParaRPr lang="en-EE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FB59EC1-BAC6-3493-4BBC-59E77F3C5CDB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EE">
                <a:solidFill>
                  <a:schemeClr val="accent6"/>
                </a:solidFill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2513448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  <p:extLst>
    <p:ext uri="{DCECCB84-F9BA-43D5-87BE-67443E8EF086}">
      <p15:sldGuideLst xmlns:p15="http://schemas.microsoft.com/office/powerpoint/2012/main">
        <p15:guide id="1" pos="3953">
          <p15:clr>
            <a:srgbClr val="FBAE40"/>
          </p15:clr>
        </p15:guide>
        <p15:guide id="2" pos="3727">
          <p15:clr>
            <a:srgbClr val="FBAE40"/>
          </p15:clr>
        </p15:guide>
        <p15:guide id="3" pos="234">
          <p15:clr>
            <a:srgbClr val="FBAE40"/>
          </p15:clr>
        </p15:guide>
        <p15:guide id="4" orient="horz" pos="232">
          <p15:clr>
            <a:srgbClr val="FBAE40"/>
          </p15:clr>
        </p15:guide>
        <p15:guide id="5" pos="7446">
          <p15:clr>
            <a:srgbClr val="FBAE40"/>
          </p15:clr>
        </p15:guide>
        <p15:guide id="6" orient="horz" pos="4088">
          <p15:clr>
            <a:srgbClr val="FBAE40"/>
          </p15:clr>
        </p15:guide>
        <p15:guide id="7" orient="horz" pos="3634">
          <p15:clr>
            <a:srgbClr val="FBAE40"/>
          </p15:clr>
        </p15:guide>
        <p15:guide id="8" pos="6992">
          <p15:clr>
            <a:srgbClr val="FBAE40"/>
          </p15:clr>
        </p15:guide>
        <p15:guide id="9" pos="4407">
          <p15:clr>
            <a:srgbClr val="FBAE40"/>
          </p15:clr>
        </p15:guide>
        <p15:guide id="10" orient="horz" pos="686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photo, ligh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aekivi">
            <a:extLst>
              <a:ext uri="{FF2B5EF4-FFF2-40B4-BE49-F238E27FC236}">
                <a16:creationId xmlns:a16="http://schemas.microsoft.com/office/drawing/2014/main" id="{B2CF5A7A-0DF5-0404-9147-08F4B8BA0775}"/>
              </a:ext>
            </a:extLst>
          </p:cNvPr>
          <p:cNvSpPr/>
          <p:nvPr/>
        </p:nvSpPr>
        <p:spPr>
          <a:xfrm>
            <a:off x="371476" y="368300"/>
            <a:ext cx="5545137" cy="6121091"/>
          </a:xfrm>
          <a:prstGeom prst="roundRect">
            <a:avLst/>
          </a:prstGeom>
          <a:solidFill>
            <a:schemeClr val="bg1"/>
          </a:solidFill>
          <a:ln w="30877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EE"/>
          </a:p>
        </p:txBody>
      </p:sp>
      <p:sp>
        <p:nvSpPr>
          <p:cNvPr id="5" name="Picture Placeholder ">
            <a:extLst>
              <a:ext uri="{FF2B5EF4-FFF2-40B4-BE49-F238E27FC236}">
                <a16:creationId xmlns:a16="http://schemas.microsoft.com/office/drawing/2014/main" id="{4DEE1202-FC10-4E68-F9A7-D56C513B35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75389" y="368300"/>
            <a:ext cx="5545137" cy="6121400"/>
          </a:xfrm>
          <a:prstGeom prst="roundRect">
            <a:avLst/>
          </a:prstGeom>
          <a:pattFill prst="pct90">
            <a:fgClr>
              <a:schemeClr val="bg2"/>
            </a:fgClr>
            <a:bgClr>
              <a:schemeClr val="tx1"/>
            </a:bgClr>
          </a:patt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EE"/>
          </a:p>
        </p:txBody>
      </p:sp>
      <p:sp>
        <p:nvSpPr>
          <p:cNvPr id="12" name="Text Placeholder ">
            <a:extLst>
              <a:ext uri="{FF2B5EF4-FFF2-40B4-BE49-F238E27FC236}">
                <a16:creationId xmlns:a16="http://schemas.microsoft.com/office/drawing/2014/main" id="{CBD52454-7D09-CB63-7423-A79F802801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91478" y="2707574"/>
            <a:ext cx="4116610" cy="305862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8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800"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800"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800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13" name="Title ">
            <a:extLst>
              <a:ext uri="{FF2B5EF4-FFF2-40B4-BE49-F238E27FC236}">
                <a16:creationId xmlns:a16="http://schemas.microsoft.com/office/drawing/2014/main" id="{C521CC96-8CE3-ECA0-ED78-F347FEBF0F8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91476" y="1091806"/>
            <a:ext cx="4116611" cy="492443"/>
          </a:xfrm>
        </p:spPr>
        <p:txBody>
          <a:bodyPr wrap="square" anchor="t">
            <a:sp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add slide title</a:t>
            </a:r>
            <a:endParaRPr lang="et-E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12EA85D-D285-7231-46D6-A3E23D86E4C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r"/>
            <a:fld id="{28FA4C11-4304-4C40-A414-42364C1C2A6E}" type="slidenum">
              <a:rPr lang="en-EE" smtClean="0"/>
              <a:pPr algn="r"/>
              <a:t>‹#›</a:t>
            </a:fld>
            <a:endParaRPr lang="en-EE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9368E28-37E5-4D80-6CCC-261696DF969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EE">
                <a:solidFill>
                  <a:schemeClr val="accent6"/>
                </a:solidFill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3648315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  <p:extLst>
    <p:ext uri="{DCECCB84-F9BA-43D5-87BE-67443E8EF086}">
      <p15:sldGuideLst xmlns:p15="http://schemas.microsoft.com/office/powerpoint/2012/main">
        <p15:guide id="1" pos="3953">
          <p15:clr>
            <a:srgbClr val="FBAE40"/>
          </p15:clr>
        </p15:guide>
        <p15:guide id="2" pos="3727">
          <p15:clr>
            <a:srgbClr val="FBAE40"/>
          </p15:clr>
        </p15:guide>
        <p15:guide id="3" pos="234">
          <p15:clr>
            <a:srgbClr val="FBAE40"/>
          </p15:clr>
        </p15:guide>
        <p15:guide id="4" orient="horz" pos="232">
          <p15:clr>
            <a:srgbClr val="FBAE40"/>
          </p15:clr>
        </p15:guide>
        <p15:guide id="5" pos="7446">
          <p15:clr>
            <a:srgbClr val="FBAE40"/>
          </p15:clr>
        </p15:guide>
        <p15:guide id="6" orient="horz" pos="4088">
          <p15:clr>
            <a:srgbClr val="FBAE40"/>
          </p15:clr>
        </p15:guide>
        <p15:guide id="7" orient="horz" pos="3634">
          <p15:clr>
            <a:srgbClr val="FBAE40"/>
          </p15:clr>
        </p15:guide>
        <p15:guide id="8" pos="6992">
          <p15:clr>
            <a:srgbClr val="FBAE40"/>
          </p15:clr>
        </p15:guide>
        <p15:guide id="9" pos="4407">
          <p15:clr>
            <a:srgbClr val="FBAE40"/>
          </p15:clr>
        </p15:guide>
        <p15:guide id="10" orient="horz" pos="68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hoto and text,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2CF5A7A-0DF5-0404-9147-08F4B8BA0775}"/>
              </a:ext>
            </a:extLst>
          </p:cNvPr>
          <p:cNvSpPr/>
          <p:nvPr/>
        </p:nvSpPr>
        <p:spPr>
          <a:xfrm>
            <a:off x="6275387" y="368300"/>
            <a:ext cx="5545137" cy="6121091"/>
          </a:xfrm>
          <a:prstGeom prst="roundRect">
            <a:avLst/>
          </a:prstGeom>
          <a:solidFill>
            <a:schemeClr val="accent1"/>
          </a:solidFill>
          <a:ln w="30877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EE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DEE1202-FC10-4E68-F9A7-D56C513B35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71475" y="368300"/>
            <a:ext cx="5545137" cy="6121400"/>
          </a:xfrm>
          <a:prstGeom prst="roundRect">
            <a:avLst/>
          </a:prstGeom>
          <a:pattFill prst="pct90">
            <a:fgClr>
              <a:schemeClr val="tx2"/>
            </a:fgClr>
            <a:bgClr>
              <a:schemeClr val="bg1"/>
            </a:bgClr>
          </a:patt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EE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CBD52454-7D09-CB63-7423-A79F802801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95389" y="2707574"/>
            <a:ext cx="4116610" cy="305862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lnSpc>
                <a:spcPct val="100000"/>
              </a:lnSpc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 sz="18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 sz="18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 sz="18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521CC96-8CE3-ECA0-ED78-F347FEBF0F8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5387" y="1091806"/>
            <a:ext cx="4116611" cy="492443"/>
          </a:xfrm>
        </p:spPr>
        <p:txBody>
          <a:bodyPr wrap="square" anchor="t">
            <a:sp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add slide title</a:t>
            </a:r>
            <a:endParaRPr lang="et-EE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07FFC23-C416-2954-9669-C43A8AF2B66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r"/>
            <a:fld id="{28FA4C11-4304-4C40-A414-42364C1C2A6E}" type="slidenum">
              <a:rPr lang="en-EE" smtClean="0"/>
              <a:pPr algn="r"/>
              <a:t>‹#›</a:t>
            </a:fld>
            <a:endParaRPr lang="en-EE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4FC3E5F-87D7-CE40-3572-07448B4D58FD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EE">
                <a:solidFill>
                  <a:schemeClr val="accent6"/>
                </a:solidFill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111671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  <p:extLst>
    <p:ext uri="{DCECCB84-F9BA-43D5-87BE-67443E8EF086}">
      <p15:sldGuideLst xmlns:p15="http://schemas.microsoft.com/office/powerpoint/2012/main">
        <p15:guide id="1" pos="3953">
          <p15:clr>
            <a:srgbClr val="FBAE40"/>
          </p15:clr>
        </p15:guide>
        <p15:guide id="2" pos="3727">
          <p15:clr>
            <a:srgbClr val="FBAE40"/>
          </p15:clr>
        </p15:guide>
        <p15:guide id="3" pos="234">
          <p15:clr>
            <a:srgbClr val="FBAE40"/>
          </p15:clr>
        </p15:guide>
        <p15:guide id="4" orient="horz" pos="232">
          <p15:clr>
            <a:srgbClr val="FBAE40"/>
          </p15:clr>
        </p15:guide>
        <p15:guide id="5" pos="7446">
          <p15:clr>
            <a:srgbClr val="FBAE40"/>
          </p15:clr>
        </p15:guide>
        <p15:guide id="6" orient="horz" pos="4088">
          <p15:clr>
            <a:srgbClr val="FBAE40"/>
          </p15:clr>
        </p15:guide>
        <p15:guide id="7" orient="horz" pos="3634">
          <p15:clr>
            <a:srgbClr val="FBAE40"/>
          </p15:clr>
        </p15:guide>
        <p15:guide id="8" pos="6992">
          <p15:clr>
            <a:srgbClr val="FBAE40"/>
          </p15:clr>
        </p15:guide>
        <p15:guide id="9" pos="4407">
          <p15:clr>
            <a:srgbClr val="FBAE40"/>
          </p15:clr>
        </p15:guide>
        <p15:guide id="10" orient="horz" pos="68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photo,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2CF5A7A-0DF5-0404-9147-08F4B8BA0775}"/>
              </a:ext>
            </a:extLst>
          </p:cNvPr>
          <p:cNvSpPr/>
          <p:nvPr/>
        </p:nvSpPr>
        <p:spPr>
          <a:xfrm>
            <a:off x="371476" y="368300"/>
            <a:ext cx="5545137" cy="6121091"/>
          </a:xfrm>
          <a:prstGeom prst="roundRect">
            <a:avLst/>
          </a:prstGeom>
          <a:solidFill>
            <a:schemeClr val="accent1"/>
          </a:solidFill>
          <a:ln w="30877" cap="flat">
            <a:noFill/>
            <a:prstDash val="solid"/>
            <a:miter/>
          </a:ln>
        </p:spPr>
        <p:txBody>
          <a:bodyPr rtlCol="0" anchor="ctr"/>
          <a:lstStyle/>
          <a:p>
            <a:pPr algn="l"/>
            <a:endParaRPr lang="en-EE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DEE1202-FC10-4E68-F9A7-D56C513B358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75389" y="368300"/>
            <a:ext cx="5545137" cy="6121400"/>
          </a:xfrm>
          <a:prstGeom prst="roundRect">
            <a:avLst/>
          </a:prstGeom>
          <a:pattFill prst="pct90">
            <a:fgClr>
              <a:schemeClr val="tx2"/>
            </a:fgClr>
            <a:bgClr>
              <a:schemeClr val="bg1"/>
            </a:bgClr>
          </a:patt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EE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CBD52454-7D09-CB63-7423-A79F802801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91478" y="2707574"/>
            <a:ext cx="4116610" cy="3058620"/>
          </a:xfrm>
          <a:prstGeom prst="rect">
            <a:avLst/>
          </a:prstGeom>
        </p:spPr>
        <p:txBody>
          <a:bodyPr lIns="0" rIns="0">
            <a:norm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800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800"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800"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800"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521CC96-8CE3-ECA0-ED78-F347FEBF0F8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91476" y="1091806"/>
            <a:ext cx="4116611" cy="492443"/>
          </a:xfrm>
        </p:spPr>
        <p:txBody>
          <a:bodyPr wrap="square" anchor="t">
            <a:sp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add slide title</a:t>
            </a:r>
            <a:endParaRPr lang="et-E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8C7A83-EACB-DDC6-9E26-A56EFDB1A36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r"/>
            <a:fld id="{28FA4C11-4304-4C40-A414-42364C1C2A6E}" type="slidenum">
              <a:rPr lang="en-EE" smtClean="0"/>
              <a:pPr algn="r"/>
              <a:t>‹#›</a:t>
            </a:fld>
            <a:endParaRPr lang="en-EE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BDBD05E-52FF-1341-3940-77AE9CB3CC4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EE">
                <a:solidFill>
                  <a:schemeClr val="accent6"/>
                </a:solidFill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3879994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  <p:extLst>
    <p:ext uri="{DCECCB84-F9BA-43D5-87BE-67443E8EF086}">
      <p15:sldGuideLst xmlns:p15="http://schemas.microsoft.com/office/powerpoint/2012/main">
        <p15:guide id="1" pos="3953">
          <p15:clr>
            <a:srgbClr val="FBAE40"/>
          </p15:clr>
        </p15:guide>
        <p15:guide id="2" pos="3727">
          <p15:clr>
            <a:srgbClr val="FBAE40"/>
          </p15:clr>
        </p15:guide>
        <p15:guide id="3" pos="234">
          <p15:clr>
            <a:srgbClr val="FBAE40"/>
          </p15:clr>
        </p15:guide>
        <p15:guide id="4" orient="horz" pos="232">
          <p15:clr>
            <a:srgbClr val="FBAE40"/>
          </p15:clr>
        </p15:guide>
        <p15:guide id="5" pos="7446">
          <p15:clr>
            <a:srgbClr val="FBAE40"/>
          </p15:clr>
        </p15:guide>
        <p15:guide id="6" orient="horz" pos="4088">
          <p15:clr>
            <a:srgbClr val="FBAE40"/>
          </p15:clr>
        </p15:guide>
        <p15:guide id="7" orient="horz" pos="3634">
          <p15:clr>
            <a:srgbClr val="FBAE40"/>
          </p15:clr>
        </p15:guide>
        <p15:guide id="8" pos="6992">
          <p15:clr>
            <a:srgbClr val="FBAE40"/>
          </p15:clr>
        </p15:guide>
        <p15:guide id="9" pos="4407">
          <p15:clr>
            <a:srgbClr val="FBAE40"/>
          </p15:clr>
        </p15:guide>
        <p15:guide id="10" orient="horz" pos="686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, 1 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BBAFE537-434E-59FD-642E-728FD98380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1838" y="2059535"/>
            <a:ext cx="7524438" cy="4069803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8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407907-BEC4-EF46-3529-39E1DD04C62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1838" y="728655"/>
            <a:ext cx="7524438" cy="492443"/>
          </a:xfrm>
        </p:spPr>
        <p:txBody>
          <a:bodyPr wrap="square" anchor="t">
            <a:sp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add slide title</a:t>
            </a:r>
            <a:endParaRPr lang="et-EE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4F4C309-913C-F15B-DDD8-DA33F8719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28FA4C11-4304-4C40-A414-42364C1C2A6E}" type="slidenum">
              <a:rPr lang="en-EE" smtClean="0"/>
              <a:pPr algn="r"/>
              <a:t>‹#›</a:t>
            </a:fld>
            <a:endParaRPr lang="en-E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87F958-0649-ECBA-937C-B96FC327070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EE">
                <a:solidFill>
                  <a:schemeClr val="accent6"/>
                </a:solidFill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230176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, 2 column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3A5879D5-AC11-9F55-BF98-72B0ED5B7CB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56046" y="2059535"/>
            <a:ext cx="5004117" cy="4069803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8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BBAFE537-434E-59FD-642E-728FD98380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1837" y="2059535"/>
            <a:ext cx="5004117" cy="4069801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8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748032F-8D35-D9C5-451F-C02E277FCE4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1838" y="728663"/>
            <a:ext cx="7704461" cy="492443"/>
          </a:xfrm>
        </p:spPr>
        <p:txBody>
          <a:bodyPr wrap="square" anchor="t">
            <a:sp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add slide title</a:t>
            </a:r>
            <a:endParaRPr lang="et-E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3D56D8-F252-6AA4-F723-878654CB75D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r"/>
            <a:fld id="{28FA4C11-4304-4C40-A414-42364C1C2A6E}" type="slidenum">
              <a:rPr lang="en-EE" smtClean="0"/>
              <a:pPr algn="r"/>
              <a:t>‹#›</a:t>
            </a:fld>
            <a:endParaRPr lang="en-EE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677C3FC-22B7-9A62-9C6A-701AFC670A24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EE">
                <a:solidFill>
                  <a:schemeClr val="accent6"/>
                </a:solidFill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154176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, 3 column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418CF61-34D8-7DB6-38CF-601E6E5233B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64163" y="2059535"/>
            <a:ext cx="3096000" cy="4069801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8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3A5879D5-AC11-9F55-BF98-72B0ED5B7CB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66000" y="2059536"/>
            <a:ext cx="3096000" cy="4078913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8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BBAFE537-434E-59FD-642E-728FD98380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1838" y="2059536"/>
            <a:ext cx="3060000" cy="4069801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8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831CAAA-2509-6099-74EB-839101BE70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1838" y="728663"/>
            <a:ext cx="7537612" cy="492443"/>
          </a:xfrm>
        </p:spPr>
        <p:txBody>
          <a:bodyPr anchor="t">
            <a:sp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add slide title</a:t>
            </a:r>
            <a:endParaRPr lang="et-EE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E7EB9E2-AFB3-5DBC-ACBF-D4ACCD52D8D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r"/>
            <a:fld id="{28FA4C11-4304-4C40-A414-42364C1C2A6E}" type="slidenum">
              <a:rPr lang="en-EE" smtClean="0"/>
              <a:pPr algn="r"/>
              <a:t>‹#›</a:t>
            </a:fld>
            <a:endParaRPr lang="en-EE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2AC440D-5F2B-0C0C-5F23-73098D6642C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EE">
                <a:solidFill>
                  <a:schemeClr val="accent6"/>
                </a:solidFill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3580938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, 3 limestone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418CF61-34D8-7DB6-38CF-601E6E5233B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004163" y="2059535"/>
            <a:ext cx="3456000" cy="4069801"/>
          </a:xfrm>
          <a:prstGeom prst="roundRect">
            <a:avLst/>
          </a:prstGeom>
          <a:solidFill>
            <a:schemeClr val="bg1"/>
          </a:solidFill>
        </p:spPr>
        <p:txBody>
          <a:bodyPr lIns="360000" tIns="360000" rIns="360000" bIns="36000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3A5879D5-AC11-9F55-BF98-72B0ED5B7CB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67999" y="2059536"/>
            <a:ext cx="3456000" cy="4078913"/>
          </a:xfrm>
          <a:prstGeom prst="roundRect">
            <a:avLst/>
          </a:prstGeom>
          <a:solidFill>
            <a:schemeClr val="bg1"/>
          </a:solidFill>
        </p:spPr>
        <p:txBody>
          <a:bodyPr lIns="360000" tIns="360000" rIns="360000" bIns="36000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BBAFE537-434E-59FD-642E-728FD98380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1836" y="2059536"/>
            <a:ext cx="3456000" cy="4069801"/>
          </a:xfrm>
          <a:prstGeom prst="roundRect">
            <a:avLst/>
          </a:prstGeom>
          <a:solidFill>
            <a:schemeClr val="bg1"/>
          </a:solidFill>
        </p:spPr>
        <p:txBody>
          <a:bodyPr lIns="360000" tIns="360000" rIns="360000" bIns="36000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831CAAA-2509-6099-74EB-839101BE70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1838" y="728663"/>
            <a:ext cx="7537612" cy="492443"/>
          </a:xfrm>
        </p:spPr>
        <p:txBody>
          <a:bodyPr anchor="t">
            <a:sp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add slide title</a:t>
            </a:r>
            <a:endParaRPr lang="et-EE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F64BF08-A038-D10B-2117-C8196C8F5A8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r"/>
            <a:fld id="{28FA4C11-4304-4C40-A414-42364C1C2A6E}" type="slidenum">
              <a:rPr lang="en-EE" smtClean="0"/>
              <a:pPr algn="r"/>
              <a:t>‹#›</a:t>
            </a:fld>
            <a:endParaRPr lang="en-EE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8719099-5E2D-2D2E-D937-90527C1A2E5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EE">
                <a:solidFill>
                  <a:schemeClr val="accent6"/>
                </a:solidFill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1158541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cts, 4 column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Nr 4">
            <a:extLst>
              <a:ext uri="{FF2B5EF4-FFF2-40B4-BE49-F238E27FC236}">
                <a16:creationId xmlns:a16="http://schemas.microsoft.com/office/drawing/2014/main" id="{0516221F-1922-0805-EE14-583CF94FB8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084163" y="2285443"/>
            <a:ext cx="2376000" cy="1008000"/>
          </a:xfrm>
          <a:prstGeom prst="rect">
            <a:avLst/>
          </a:prstGeom>
        </p:spPr>
        <p:txBody>
          <a:bodyPr lIns="0" tIns="0" rIns="0" bIns="0" anchor="b"/>
          <a:lstStyle>
            <a:lvl1pPr>
              <a:lnSpc>
                <a:spcPct val="100000"/>
              </a:lnSpc>
              <a:defRPr sz="6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#1</a:t>
            </a:r>
            <a:endParaRPr lang="en-EE"/>
          </a:p>
        </p:txBody>
      </p:sp>
      <p:sp>
        <p:nvSpPr>
          <p:cNvPr id="13" name="Nr 3">
            <a:extLst>
              <a:ext uri="{FF2B5EF4-FFF2-40B4-BE49-F238E27FC236}">
                <a16:creationId xmlns:a16="http://schemas.microsoft.com/office/drawing/2014/main" id="{2B434383-9B72-E0E6-EB12-4A96B36EC3C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96216" y="2285443"/>
            <a:ext cx="2376000" cy="1008000"/>
          </a:xfrm>
          <a:prstGeom prst="rect">
            <a:avLst/>
          </a:prstGeom>
        </p:spPr>
        <p:txBody>
          <a:bodyPr lIns="0" tIns="0" rIns="0" bIns="0" anchor="b"/>
          <a:lstStyle>
            <a:lvl1pPr>
              <a:lnSpc>
                <a:spcPct val="100000"/>
              </a:lnSpc>
              <a:defRPr sz="6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#1</a:t>
            </a:r>
            <a:endParaRPr lang="en-EE"/>
          </a:p>
        </p:txBody>
      </p:sp>
      <p:sp>
        <p:nvSpPr>
          <p:cNvPr id="12" name="Nr 2">
            <a:extLst>
              <a:ext uri="{FF2B5EF4-FFF2-40B4-BE49-F238E27FC236}">
                <a16:creationId xmlns:a16="http://schemas.microsoft.com/office/drawing/2014/main" id="{B16B8D7F-16FF-CAE9-91FD-5690BCD91D4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15946" y="2285443"/>
            <a:ext cx="2376000" cy="1008000"/>
          </a:xfrm>
          <a:prstGeom prst="rect">
            <a:avLst/>
          </a:prstGeom>
        </p:spPr>
        <p:txBody>
          <a:bodyPr lIns="0" tIns="0" rIns="0" bIns="0" anchor="b"/>
          <a:lstStyle>
            <a:lvl1pPr>
              <a:lnSpc>
                <a:spcPct val="100000"/>
              </a:lnSpc>
              <a:defRPr sz="6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#1</a:t>
            </a:r>
            <a:endParaRPr lang="en-EE"/>
          </a:p>
        </p:txBody>
      </p:sp>
      <p:sp>
        <p:nvSpPr>
          <p:cNvPr id="11" name="Nr 1">
            <a:extLst>
              <a:ext uri="{FF2B5EF4-FFF2-40B4-BE49-F238E27FC236}">
                <a16:creationId xmlns:a16="http://schemas.microsoft.com/office/drawing/2014/main" id="{B71674FE-125C-8B7A-5959-111BE714313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1838" y="2285443"/>
            <a:ext cx="2376000" cy="1008000"/>
          </a:xfrm>
          <a:prstGeom prst="rect">
            <a:avLst/>
          </a:prstGeom>
        </p:spPr>
        <p:txBody>
          <a:bodyPr lIns="0" tIns="0" rIns="0" bIns="0" anchor="b"/>
          <a:lstStyle>
            <a:lvl1pPr>
              <a:lnSpc>
                <a:spcPct val="100000"/>
              </a:lnSpc>
              <a:defRPr sz="6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#1</a:t>
            </a:r>
            <a:endParaRPr lang="en-EE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6C3FC8B3-D13D-23FC-0F74-7305FF6320A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084163" y="3429000"/>
            <a:ext cx="2376000" cy="2700338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418CF61-34D8-7DB6-38CF-601E6E5233B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00054" y="3429000"/>
            <a:ext cx="2376000" cy="2700338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3A5879D5-AC11-9F55-BF98-72B0ED5B7CB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15946" y="3429000"/>
            <a:ext cx="2376000" cy="2700338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BBAFE537-434E-59FD-642E-728FD98380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1838" y="3429000"/>
            <a:ext cx="2376000" cy="2700338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407907-BEC4-EF46-3529-39E1DD04C62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1838" y="728655"/>
            <a:ext cx="7488973" cy="492443"/>
          </a:xfrm>
        </p:spPr>
        <p:txBody>
          <a:bodyPr wrap="square" anchor="t">
            <a:sp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add slide title</a:t>
            </a:r>
            <a:endParaRPr lang="et-E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0E20FB-48EF-B186-9E6C-6DAAD07158A6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EE">
                <a:solidFill>
                  <a:schemeClr val="accent6"/>
                </a:solidFill>
              </a:rPr>
              <a:t>/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1420099-3FA6-1CD8-95A2-F304FC22025E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 algn="r"/>
            <a:fld id="{28FA4C11-4304-4C40-A414-42364C1C2A6E}" type="slidenum">
              <a:rPr lang="en-EE" smtClean="0"/>
              <a:pPr algn="r"/>
              <a:t>‹#›</a:t>
            </a:fld>
            <a:endParaRPr lang="en-EE"/>
          </a:p>
        </p:txBody>
      </p:sp>
    </p:spTree>
    <p:extLst>
      <p:ext uri="{BB962C8B-B14F-4D97-AF65-F5344CB8AC3E}">
        <p14:creationId xmlns:p14="http://schemas.microsoft.com/office/powerpoint/2010/main" val="3371765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cts, 6 column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418CF61-34D8-7DB6-38CF-601E6E5233B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64158" y="2758353"/>
            <a:ext cx="3096000" cy="1152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8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3A5879D5-AC11-9F55-BF98-72B0ED5B7CB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65997" y="2752195"/>
            <a:ext cx="3096000" cy="1152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8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BBAFE537-434E-59FD-642E-728FD98380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1347" y="2758353"/>
            <a:ext cx="3060000" cy="1152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8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831CAAA-2509-6099-74EB-839101BE70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1347" y="728663"/>
            <a:ext cx="7420850" cy="492443"/>
          </a:xfrm>
        </p:spPr>
        <p:txBody>
          <a:bodyPr wrap="square" anchor="t">
            <a:sp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add slide title</a:t>
            </a:r>
            <a:endParaRPr lang="et-EE"/>
          </a:p>
        </p:txBody>
      </p:sp>
      <p:sp>
        <p:nvSpPr>
          <p:cNvPr id="2" name="Nr 3">
            <a:extLst>
              <a:ext uri="{FF2B5EF4-FFF2-40B4-BE49-F238E27FC236}">
                <a16:creationId xmlns:a16="http://schemas.microsoft.com/office/drawing/2014/main" id="{CE718B3E-E0E8-B853-010A-52E072B590D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64158" y="1720860"/>
            <a:ext cx="3095999" cy="1008000"/>
          </a:xfrm>
          <a:prstGeom prst="rect">
            <a:avLst/>
          </a:prstGeom>
        </p:spPr>
        <p:txBody>
          <a:bodyPr lIns="0" tIns="0" rIns="0" bIns="0" anchor="b"/>
          <a:lstStyle>
            <a:lvl1pPr>
              <a:lnSpc>
                <a:spcPct val="100000"/>
              </a:lnSpc>
              <a:defRPr sz="6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#1</a:t>
            </a:r>
            <a:endParaRPr lang="en-EE"/>
          </a:p>
        </p:txBody>
      </p:sp>
      <p:sp>
        <p:nvSpPr>
          <p:cNvPr id="3" name="Nr 2">
            <a:extLst>
              <a:ext uri="{FF2B5EF4-FFF2-40B4-BE49-F238E27FC236}">
                <a16:creationId xmlns:a16="http://schemas.microsoft.com/office/drawing/2014/main" id="{D1EBBBA4-AE70-3026-6A9E-AC89704F10B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65997" y="1720859"/>
            <a:ext cx="3095999" cy="1008000"/>
          </a:xfrm>
          <a:prstGeom prst="rect">
            <a:avLst/>
          </a:prstGeom>
        </p:spPr>
        <p:txBody>
          <a:bodyPr lIns="0" tIns="0" rIns="0" bIns="0" anchor="b"/>
          <a:lstStyle>
            <a:lvl1pPr>
              <a:lnSpc>
                <a:spcPct val="100000"/>
              </a:lnSpc>
              <a:defRPr sz="6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#1</a:t>
            </a:r>
            <a:endParaRPr lang="en-EE"/>
          </a:p>
        </p:txBody>
      </p:sp>
      <p:sp>
        <p:nvSpPr>
          <p:cNvPr id="8" name="Nr 1">
            <a:extLst>
              <a:ext uri="{FF2B5EF4-FFF2-40B4-BE49-F238E27FC236}">
                <a16:creationId xmlns:a16="http://schemas.microsoft.com/office/drawing/2014/main" id="{394EEEB7-CC21-AF2C-14B9-A6F0121E3CC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1347" y="1720860"/>
            <a:ext cx="3060000" cy="1008000"/>
          </a:xfrm>
          <a:prstGeom prst="rect">
            <a:avLst/>
          </a:prstGeom>
        </p:spPr>
        <p:txBody>
          <a:bodyPr lIns="0" tIns="0" rIns="0" bIns="0" anchor="b"/>
          <a:lstStyle>
            <a:lvl1pPr>
              <a:lnSpc>
                <a:spcPct val="100000"/>
              </a:lnSpc>
              <a:defRPr sz="6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#1</a:t>
            </a:r>
            <a:endParaRPr lang="en-EE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92972E75-565D-3905-9F7D-F2465AC6317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64158" y="4977338"/>
            <a:ext cx="3096000" cy="1152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8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AE5BCDF6-167B-5D04-F7DC-8699E0224A4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565997" y="4958866"/>
            <a:ext cx="3096000" cy="1152000"/>
          </a:xfrm>
          <a:prstGeom prst="rect">
            <a:avLst/>
          </a:prstGeom>
        </p:spPr>
        <p:txBody>
          <a:bodyPr lIns="0" tIns="0" rIns="0" bIns="0"/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8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Nr 3">
            <a:extLst>
              <a:ext uri="{FF2B5EF4-FFF2-40B4-BE49-F238E27FC236}">
                <a16:creationId xmlns:a16="http://schemas.microsoft.com/office/drawing/2014/main" id="{8A8F8D6B-B5CB-840B-D714-81ECE2350EC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64158" y="3939846"/>
            <a:ext cx="3095999" cy="1008000"/>
          </a:xfrm>
          <a:prstGeom prst="rect">
            <a:avLst/>
          </a:prstGeom>
        </p:spPr>
        <p:txBody>
          <a:bodyPr lIns="0" tIns="0" rIns="0" bIns="0" anchor="b"/>
          <a:lstStyle>
            <a:lvl1pPr>
              <a:lnSpc>
                <a:spcPct val="100000"/>
              </a:lnSpc>
              <a:defRPr sz="6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#1</a:t>
            </a:r>
            <a:endParaRPr lang="en-EE"/>
          </a:p>
        </p:txBody>
      </p:sp>
      <p:sp>
        <p:nvSpPr>
          <p:cNvPr id="13" name="Nr 2">
            <a:extLst>
              <a:ext uri="{FF2B5EF4-FFF2-40B4-BE49-F238E27FC236}">
                <a16:creationId xmlns:a16="http://schemas.microsoft.com/office/drawing/2014/main" id="{BCD1B5BD-B245-EC19-7B01-3A8BB3A873C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65997" y="3927531"/>
            <a:ext cx="3095999" cy="1008000"/>
          </a:xfrm>
          <a:prstGeom prst="rect">
            <a:avLst/>
          </a:prstGeom>
        </p:spPr>
        <p:txBody>
          <a:bodyPr lIns="0" tIns="0" rIns="0" bIns="0" anchor="b"/>
          <a:lstStyle>
            <a:lvl1pPr>
              <a:lnSpc>
                <a:spcPct val="100000"/>
              </a:lnSpc>
              <a:defRPr sz="6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#1</a:t>
            </a:r>
            <a:endParaRPr lang="en-EE"/>
          </a:p>
        </p:txBody>
      </p:sp>
      <p:sp>
        <p:nvSpPr>
          <p:cNvPr id="16" name="Text Placeholder 1">
            <a:extLst>
              <a:ext uri="{FF2B5EF4-FFF2-40B4-BE49-F238E27FC236}">
                <a16:creationId xmlns:a16="http://schemas.microsoft.com/office/drawing/2014/main" id="{7D383B9F-8C9B-CDD8-2BAD-EB8025A5E5A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31347" y="4977338"/>
            <a:ext cx="3060000" cy="1152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8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text</a:t>
            </a:r>
          </a:p>
        </p:txBody>
      </p:sp>
      <p:sp>
        <p:nvSpPr>
          <p:cNvPr id="18" name="Nr 1">
            <a:extLst>
              <a:ext uri="{FF2B5EF4-FFF2-40B4-BE49-F238E27FC236}">
                <a16:creationId xmlns:a16="http://schemas.microsoft.com/office/drawing/2014/main" id="{184B3D0C-391D-B6D4-7580-2D61CC4D681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31347" y="3939846"/>
            <a:ext cx="3060000" cy="1008000"/>
          </a:xfrm>
          <a:prstGeom prst="rect">
            <a:avLst/>
          </a:prstGeom>
        </p:spPr>
        <p:txBody>
          <a:bodyPr lIns="0" tIns="0" rIns="0" bIns="0" anchor="b"/>
          <a:lstStyle>
            <a:lvl1pPr>
              <a:lnSpc>
                <a:spcPct val="100000"/>
              </a:lnSpc>
              <a:defRPr sz="64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#1</a:t>
            </a:r>
            <a:endParaRPr lang="en-EE"/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EE15D65A-F6E4-2CC7-149E-E34F53A26FD5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pPr algn="r"/>
            <a:fld id="{28FA4C11-4304-4C40-A414-42364C1C2A6E}" type="slidenum">
              <a:rPr lang="en-EE" smtClean="0"/>
              <a:pPr algn="r"/>
              <a:t>‹#›</a:t>
            </a:fld>
            <a:endParaRPr lang="en-EE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02ED778-1E2A-26DC-C0C1-8098D004439A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EE">
                <a:solidFill>
                  <a:schemeClr val="accent6"/>
                </a:solidFill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2480062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reestyle, ligh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B7D17C2-4570-9310-D31C-1FA1EC524C5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1838" y="756038"/>
            <a:ext cx="7537612" cy="492443"/>
          </a:xfrm>
        </p:spPr>
        <p:txBody>
          <a:bodyPr anchor="t">
            <a:sp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add slide title</a:t>
            </a:r>
            <a:endParaRPr lang="et-E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B2147A-C47C-928B-8BB9-66B74177CF0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28FA4C11-4304-4C40-A414-42364C1C2A6E}" type="slidenum">
              <a:rPr lang="en-EE" smtClean="0"/>
              <a:pPr algn="r"/>
              <a:t>‹#›</a:t>
            </a:fld>
            <a:endParaRPr lang="en-EE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6B4D676-FDA4-EDE4-8034-1DC4C73183D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EE">
                <a:solidFill>
                  <a:schemeClr val="accent6"/>
                </a:solidFill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1097434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reestyle,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9E067-4EDE-50C2-4BE5-7D28C8626F4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31838" y="756038"/>
            <a:ext cx="7537612" cy="492443"/>
          </a:xfrm>
        </p:spPr>
        <p:txBody>
          <a:bodyPr anchor="t">
            <a:sp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Click to add slide title</a:t>
            </a:r>
            <a:endParaRPr lang="et-E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F6E8D6-BFEC-C4A6-2188-483A6FCE733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28FA4C11-4304-4C40-A414-42364C1C2A6E}" type="slidenum">
              <a:rPr lang="en-EE" smtClean="0"/>
              <a:pPr algn="r"/>
              <a:t>‹#›</a:t>
            </a:fld>
            <a:endParaRPr lang="en-E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99DCE1-03E0-8996-B2BC-4DAAB79367F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EE">
                <a:solidFill>
                  <a:schemeClr val="accent6"/>
                </a:solidFill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4195071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boulder, l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õnnukivi">
            <a:extLst>
              <a:ext uri="{FF2B5EF4-FFF2-40B4-BE49-F238E27FC236}">
                <a16:creationId xmlns:a16="http://schemas.microsoft.com/office/drawing/2014/main" id="{EBAE2146-5982-902F-7966-5527162449C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609180" y="-1"/>
            <a:ext cx="6657909" cy="4136571"/>
          </a:xfrm>
          <a:prstGeom prst="rect">
            <a:avLst/>
          </a:prstGeom>
          <a:effectLst>
            <a:softEdge rad="508000"/>
          </a:effectLst>
        </p:spPr>
      </p:pic>
      <p:sp>
        <p:nvSpPr>
          <p:cNvPr id="3" name="Picture Placeholder">
            <a:extLst>
              <a:ext uri="{FF2B5EF4-FFF2-40B4-BE49-F238E27FC236}">
                <a16:creationId xmlns:a16="http://schemas.microsoft.com/office/drawing/2014/main" id="{67E62C9B-9E96-6526-B3FC-2BC5E84F781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130243" y="728663"/>
            <a:ext cx="7262374" cy="5398593"/>
          </a:xfrm>
          <a:custGeom>
            <a:avLst/>
            <a:gdLst>
              <a:gd name="connsiteX0" fmla="*/ 3088785 w 7721600"/>
              <a:gd name="connsiteY0" fmla="*/ 1 h 5739966"/>
              <a:gd name="connsiteX1" fmla="*/ 5019011 w 7721600"/>
              <a:gd name="connsiteY1" fmla="*/ 1 h 5739966"/>
              <a:gd name="connsiteX2" fmla="*/ 5905254 w 7721600"/>
              <a:gd name="connsiteY2" fmla="*/ 174575 h 5739966"/>
              <a:gd name="connsiteX3" fmla="*/ 6656571 w 7721600"/>
              <a:gd name="connsiteY3" fmla="*/ 672108 h 5739966"/>
              <a:gd name="connsiteX4" fmla="*/ 7039922 w 7721600"/>
              <a:gd name="connsiteY4" fmla="*/ 1054864 h 5739966"/>
              <a:gd name="connsiteX5" fmla="*/ 7543742 w 7721600"/>
              <a:gd name="connsiteY5" fmla="*/ 1799520 h 5739966"/>
              <a:gd name="connsiteX6" fmla="*/ 7721600 w 7721600"/>
              <a:gd name="connsiteY6" fmla="*/ 2678598 h 5739966"/>
              <a:gd name="connsiteX7" fmla="*/ 7721600 w 7721600"/>
              <a:gd name="connsiteY7" fmla="*/ 3443399 h 5739966"/>
              <a:gd name="connsiteX8" fmla="*/ 7043173 w 7721600"/>
              <a:gd name="connsiteY8" fmla="*/ 5067054 h 5739966"/>
              <a:gd name="connsiteX9" fmla="*/ 5405178 w 7721600"/>
              <a:gd name="connsiteY9" fmla="*/ 5739966 h 5739966"/>
              <a:gd name="connsiteX10" fmla="*/ 2316410 w 7721600"/>
              <a:gd name="connsiteY10" fmla="*/ 5739966 h 5739966"/>
              <a:gd name="connsiteX11" fmla="*/ 678418 w 7721600"/>
              <a:gd name="connsiteY11" fmla="*/ 5067054 h 5739966"/>
              <a:gd name="connsiteX12" fmla="*/ 0 w 7721600"/>
              <a:gd name="connsiteY12" fmla="*/ 3443399 h 5739966"/>
              <a:gd name="connsiteX13" fmla="*/ 0 w 7721600"/>
              <a:gd name="connsiteY13" fmla="*/ 3061354 h 5739966"/>
              <a:gd name="connsiteX14" fmla="*/ 678839 w 7721600"/>
              <a:gd name="connsiteY14" fmla="*/ 1437624 h 5739966"/>
              <a:gd name="connsiteX15" fmla="*/ 1450503 w 7721600"/>
              <a:gd name="connsiteY15" fmla="*/ 672108 h 5739966"/>
              <a:gd name="connsiteX16" fmla="*/ 3088785 w 7721600"/>
              <a:gd name="connsiteY16" fmla="*/ 1 h 5739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721600" h="5739966">
                <a:moveTo>
                  <a:pt x="3088785" y="1"/>
                </a:moveTo>
                <a:lnTo>
                  <a:pt x="5019011" y="1"/>
                </a:lnTo>
                <a:cubicBezTo>
                  <a:pt x="5323115" y="-69"/>
                  <a:pt x="5624286" y="59252"/>
                  <a:pt x="5905254" y="174575"/>
                </a:cubicBezTo>
                <a:cubicBezTo>
                  <a:pt x="6186250" y="289897"/>
                  <a:pt x="6441557" y="458963"/>
                  <a:pt x="6656571" y="672108"/>
                </a:cubicBezTo>
                <a:lnTo>
                  <a:pt x="7039922" y="1054864"/>
                </a:lnTo>
                <a:cubicBezTo>
                  <a:pt x="7255576" y="1267879"/>
                  <a:pt x="7426786" y="1520915"/>
                  <a:pt x="7543742" y="1799520"/>
                </a:cubicBezTo>
                <a:cubicBezTo>
                  <a:pt x="7660699" y="2078124"/>
                  <a:pt x="7721136" y="2376837"/>
                  <a:pt x="7721600" y="2678598"/>
                </a:cubicBezTo>
                <a:lnTo>
                  <a:pt x="7721600" y="3443399"/>
                </a:lnTo>
                <a:cubicBezTo>
                  <a:pt x="7721600" y="4052361"/>
                  <a:pt x="7477586" y="4636387"/>
                  <a:pt x="7043173" y="5067054"/>
                </a:cubicBezTo>
                <a:cubicBezTo>
                  <a:pt x="6608790" y="5497722"/>
                  <a:pt x="6019597" y="5739762"/>
                  <a:pt x="5405178" y="5739966"/>
                </a:cubicBezTo>
                <a:lnTo>
                  <a:pt x="2316410" y="5739966"/>
                </a:lnTo>
                <a:cubicBezTo>
                  <a:pt x="1701995" y="5739762"/>
                  <a:pt x="1112807" y="5497722"/>
                  <a:pt x="678418" y="5067054"/>
                </a:cubicBezTo>
                <a:cubicBezTo>
                  <a:pt x="244026" y="4636387"/>
                  <a:pt x="0" y="4052361"/>
                  <a:pt x="0" y="3443399"/>
                </a:cubicBezTo>
                <a:lnTo>
                  <a:pt x="0" y="3061354"/>
                </a:lnTo>
                <a:cubicBezTo>
                  <a:pt x="168" y="2452323"/>
                  <a:pt x="244340" y="1868283"/>
                  <a:pt x="678839" y="1437624"/>
                </a:cubicBezTo>
                <a:lnTo>
                  <a:pt x="1450503" y="672108"/>
                </a:lnTo>
                <a:cubicBezTo>
                  <a:pt x="1885179" y="241792"/>
                  <a:pt x="2474410" y="58"/>
                  <a:pt x="3088785" y="1"/>
                </a:cubicBezTo>
                <a:close/>
              </a:path>
            </a:pathLst>
          </a:custGeom>
          <a:pattFill prst="pct90">
            <a:fgClr>
              <a:schemeClr val="bg1"/>
            </a:fgClr>
            <a:bgClr>
              <a:schemeClr val="tx1"/>
            </a:bgClr>
          </a:pattFill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 </a:t>
            </a:r>
            <a:endParaRPr lang="et-EE"/>
          </a:p>
        </p:txBody>
      </p:sp>
      <p:pic>
        <p:nvPicPr>
          <p:cNvPr id="5" name="Defence Estonia" hidden="1">
            <a:extLst>
              <a:ext uri="{FF2B5EF4-FFF2-40B4-BE49-F238E27FC236}">
                <a16:creationId xmlns:a16="http://schemas.microsoft.com/office/drawing/2014/main" id="{B60266CE-D801-0E24-F026-680A8639160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02098" y="-8373"/>
            <a:ext cx="1858065" cy="1728000"/>
          </a:xfrm>
          <a:prstGeom prst="rect">
            <a:avLst/>
          </a:prstGeom>
        </p:spPr>
      </p:pic>
      <p:pic>
        <p:nvPicPr>
          <p:cNvPr id="6" name="Education Estonia" hidden="1">
            <a:extLst>
              <a:ext uri="{FF2B5EF4-FFF2-40B4-BE49-F238E27FC236}">
                <a16:creationId xmlns:a16="http://schemas.microsoft.com/office/drawing/2014/main" id="{2FB829AA-2945-9254-05BB-8AD6FBDEA32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86228" y="-8373"/>
            <a:ext cx="2173935" cy="1728000"/>
          </a:xfrm>
          <a:prstGeom prst="rect">
            <a:avLst/>
          </a:prstGeom>
        </p:spPr>
      </p:pic>
      <p:pic>
        <p:nvPicPr>
          <p:cNvPr id="7" name="Enter e-Estonia" hidden="1">
            <a:extLst>
              <a:ext uri="{FF2B5EF4-FFF2-40B4-BE49-F238E27FC236}">
                <a16:creationId xmlns:a16="http://schemas.microsoft.com/office/drawing/2014/main" id="{311802C7-5759-B370-D574-04C3F5B1CDE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97711" y="-8373"/>
            <a:ext cx="2062452" cy="1728000"/>
          </a:xfrm>
          <a:prstGeom prst="rect">
            <a:avLst/>
          </a:prstGeom>
        </p:spPr>
      </p:pic>
      <p:pic>
        <p:nvPicPr>
          <p:cNvPr id="9" name="Industry Estonia" hidden="1">
            <a:extLst>
              <a:ext uri="{FF2B5EF4-FFF2-40B4-BE49-F238E27FC236}">
                <a16:creationId xmlns:a16="http://schemas.microsoft.com/office/drawing/2014/main" id="{C2816BCD-6180-4A21-752C-19BFBFF5EFE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02098" y="-8373"/>
            <a:ext cx="1858065" cy="1728000"/>
          </a:xfrm>
          <a:prstGeom prst="rect">
            <a:avLst/>
          </a:prstGeom>
        </p:spPr>
      </p:pic>
      <p:pic>
        <p:nvPicPr>
          <p:cNvPr id="11" name="Invest Estonia" hidden="1">
            <a:extLst>
              <a:ext uri="{FF2B5EF4-FFF2-40B4-BE49-F238E27FC236}">
                <a16:creationId xmlns:a16="http://schemas.microsoft.com/office/drawing/2014/main" id="{B9087E94-205C-9442-D1F7-A4FA622E875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732163" y="-8373"/>
            <a:ext cx="1728000" cy="1728000"/>
          </a:xfrm>
          <a:prstGeom prst="rect">
            <a:avLst/>
          </a:prstGeom>
        </p:spPr>
      </p:pic>
      <p:pic>
        <p:nvPicPr>
          <p:cNvPr id="12" name="Research Estonia" hidden="1">
            <a:extLst>
              <a:ext uri="{FF2B5EF4-FFF2-40B4-BE49-F238E27FC236}">
                <a16:creationId xmlns:a16="http://schemas.microsoft.com/office/drawing/2014/main" id="{F3FCDF0E-F9C2-99FB-95A3-43569DC998E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564937" y="-8373"/>
            <a:ext cx="1895226" cy="1728000"/>
          </a:xfrm>
          <a:prstGeom prst="rect">
            <a:avLst/>
          </a:prstGeom>
        </p:spPr>
      </p:pic>
      <p:pic>
        <p:nvPicPr>
          <p:cNvPr id="16" name="Settle Estonia" hidden="1">
            <a:extLst>
              <a:ext uri="{FF2B5EF4-FFF2-40B4-BE49-F238E27FC236}">
                <a16:creationId xmlns:a16="http://schemas.microsoft.com/office/drawing/2014/main" id="{B7CAE93D-614F-CEE1-A04B-F53C4028F8D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732163" y="-8373"/>
            <a:ext cx="1728000" cy="1728000"/>
          </a:xfrm>
          <a:prstGeom prst="rect">
            <a:avLst/>
          </a:prstGeom>
        </p:spPr>
      </p:pic>
      <p:pic>
        <p:nvPicPr>
          <p:cNvPr id="17" name="Space Estonia" hidden="1">
            <a:extLst>
              <a:ext uri="{FF2B5EF4-FFF2-40B4-BE49-F238E27FC236}">
                <a16:creationId xmlns:a16="http://schemas.microsoft.com/office/drawing/2014/main" id="{5E2B8C7A-0763-9BAB-76BA-7794F94CD55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32163" y="-8373"/>
            <a:ext cx="1728000" cy="1728000"/>
          </a:xfrm>
          <a:prstGeom prst="rect">
            <a:avLst/>
          </a:prstGeom>
        </p:spPr>
      </p:pic>
      <p:pic>
        <p:nvPicPr>
          <p:cNvPr id="18" name="Startup Estonia" hidden="1">
            <a:extLst>
              <a:ext uri="{FF2B5EF4-FFF2-40B4-BE49-F238E27FC236}">
                <a16:creationId xmlns:a16="http://schemas.microsoft.com/office/drawing/2014/main" id="{A5A4DB56-1529-387B-904C-1BB501E819C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732163" y="-8373"/>
            <a:ext cx="1728000" cy="1728000"/>
          </a:xfrm>
          <a:prstGeom prst="rect">
            <a:avLst/>
          </a:prstGeom>
        </p:spPr>
      </p:pic>
      <p:pic>
        <p:nvPicPr>
          <p:cNvPr id="19" name="Taste Estonia" hidden="1">
            <a:extLst>
              <a:ext uri="{FF2B5EF4-FFF2-40B4-BE49-F238E27FC236}">
                <a16:creationId xmlns:a16="http://schemas.microsoft.com/office/drawing/2014/main" id="{DADCE6AA-A337-0D19-2152-4EAE4427BEC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732163" y="-8373"/>
            <a:ext cx="1728000" cy="1728000"/>
          </a:xfrm>
          <a:prstGeom prst="rect">
            <a:avLst/>
          </a:prstGeom>
        </p:spPr>
      </p:pic>
      <p:pic>
        <p:nvPicPr>
          <p:cNvPr id="20" name="Trade Estonia" hidden="1">
            <a:extLst>
              <a:ext uri="{FF2B5EF4-FFF2-40B4-BE49-F238E27FC236}">
                <a16:creationId xmlns:a16="http://schemas.microsoft.com/office/drawing/2014/main" id="{F1E7E05A-7183-672D-36CA-93F45211034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732163" y="-8373"/>
            <a:ext cx="1728000" cy="1728000"/>
          </a:xfrm>
          <a:prstGeom prst="rect">
            <a:avLst/>
          </a:prstGeom>
        </p:spPr>
      </p:pic>
      <p:pic>
        <p:nvPicPr>
          <p:cNvPr id="21" name="Visit Estonia" hidden="1">
            <a:extLst>
              <a:ext uri="{FF2B5EF4-FFF2-40B4-BE49-F238E27FC236}">
                <a16:creationId xmlns:a16="http://schemas.microsoft.com/office/drawing/2014/main" id="{B33B41F9-A7DF-140F-0CC7-A8EE1A8A524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732163" y="-8373"/>
            <a:ext cx="1728000" cy="1728000"/>
          </a:xfrm>
          <a:prstGeom prst="rect">
            <a:avLst/>
          </a:prstGeom>
        </p:spPr>
      </p:pic>
      <p:pic>
        <p:nvPicPr>
          <p:cNvPr id="22" name="Work Estonia" hidden="1">
            <a:extLst>
              <a:ext uri="{FF2B5EF4-FFF2-40B4-BE49-F238E27FC236}">
                <a16:creationId xmlns:a16="http://schemas.microsoft.com/office/drawing/2014/main" id="{E2864BF9-DC1C-CDB7-B955-4A6E63D6D53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732163" y="-8373"/>
            <a:ext cx="1728000" cy="1728000"/>
          </a:xfrm>
          <a:prstGeom prst="rect">
            <a:avLst/>
          </a:prstGeom>
        </p:spPr>
      </p:pic>
      <p:pic>
        <p:nvPicPr>
          <p:cNvPr id="23" name="Estonia" hidden="1">
            <a:extLst>
              <a:ext uri="{FF2B5EF4-FFF2-40B4-BE49-F238E27FC236}">
                <a16:creationId xmlns:a16="http://schemas.microsoft.com/office/drawing/2014/main" id="{B0EDB1BF-41F1-3D3A-428B-FD40150DD91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732163" y="-8373"/>
            <a:ext cx="1728000" cy="1728000"/>
          </a:xfrm>
          <a:prstGeom prst="rect">
            <a:avLst/>
          </a:prstGeom>
        </p:spPr>
      </p:pic>
      <p:sp>
        <p:nvSpPr>
          <p:cNvPr id="24" name="Subtitle 2">
            <a:extLst>
              <a:ext uri="{FF2B5EF4-FFF2-40B4-BE49-F238E27FC236}">
                <a16:creationId xmlns:a16="http://schemas.microsoft.com/office/drawing/2014/main" id="{785617A0-728A-4A23-71A5-23544102E2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6486" y="3429000"/>
            <a:ext cx="5357677" cy="2700337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2C0AA5E-8BAF-C152-D38C-1D8FAB46364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r"/>
            <a:fld id="{28FA4C11-4304-4C40-A414-42364C1C2A6E}" type="slidenum">
              <a:rPr lang="en-EE" smtClean="0"/>
              <a:pPr algn="r"/>
              <a:t>‹#›</a:t>
            </a:fld>
            <a:endParaRPr lang="en-EE"/>
          </a:p>
        </p:txBody>
      </p:sp>
      <p:sp>
        <p:nvSpPr>
          <p:cNvPr id="13" name="Title 14">
            <a:extLst>
              <a:ext uri="{FF2B5EF4-FFF2-40B4-BE49-F238E27FC236}">
                <a16:creationId xmlns:a16="http://schemas.microsoft.com/office/drawing/2014/main" id="{4F296C74-3E5E-EF0B-E576-7C30AD2F2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8132" y="729463"/>
            <a:ext cx="8118485" cy="295465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add thank you or ending words</a:t>
            </a:r>
            <a:endParaRPr lang="en-E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89F3C1-A2E4-6B7B-717B-8DFFF4A3850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EE">
                <a:solidFill>
                  <a:schemeClr val="accent6"/>
                </a:solidFill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4033036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mph" presetSubtype="0" repeatCount="indefinite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5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 and boulder,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õnnukivi">
            <a:extLst>
              <a:ext uri="{FF2B5EF4-FFF2-40B4-BE49-F238E27FC236}">
                <a16:creationId xmlns:a16="http://schemas.microsoft.com/office/drawing/2014/main" id="{EBAE2146-5982-902F-7966-5527162449C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609180" y="-1"/>
            <a:ext cx="6657909" cy="4136571"/>
          </a:xfrm>
          <a:prstGeom prst="rect">
            <a:avLst/>
          </a:prstGeom>
          <a:effectLst>
            <a:softEdge rad="508000"/>
          </a:effectLst>
        </p:spPr>
      </p:pic>
      <p:sp>
        <p:nvSpPr>
          <p:cNvPr id="3" name="Picture Placeholder">
            <a:extLst>
              <a:ext uri="{FF2B5EF4-FFF2-40B4-BE49-F238E27FC236}">
                <a16:creationId xmlns:a16="http://schemas.microsoft.com/office/drawing/2014/main" id="{67E62C9B-9E96-6526-B3FC-2BC5E84F781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130243" y="728663"/>
            <a:ext cx="7262374" cy="5398593"/>
          </a:xfrm>
          <a:custGeom>
            <a:avLst/>
            <a:gdLst>
              <a:gd name="connsiteX0" fmla="*/ 3088785 w 7721600"/>
              <a:gd name="connsiteY0" fmla="*/ 1 h 5739966"/>
              <a:gd name="connsiteX1" fmla="*/ 5019011 w 7721600"/>
              <a:gd name="connsiteY1" fmla="*/ 1 h 5739966"/>
              <a:gd name="connsiteX2" fmla="*/ 5905254 w 7721600"/>
              <a:gd name="connsiteY2" fmla="*/ 174575 h 5739966"/>
              <a:gd name="connsiteX3" fmla="*/ 6656571 w 7721600"/>
              <a:gd name="connsiteY3" fmla="*/ 672108 h 5739966"/>
              <a:gd name="connsiteX4" fmla="*/ 7039922 w 7721600"/>
              <a:gd name="connsiteY4" fmla="*/ 1054864 h 5739966"/>
              <a:gd name="connsiteX5" fmla="*/ 7543742 w 7721600"/>
              <a:gd name="connsiteY5" fmla="*/ 1799520 h 5739966"/>
              <a:gd name="connsiteX6" fmla="*/ 7721600 w 7721600"/>
              <a:gd name="connsiteY6" fmla="*/ 2678598 h 5739966"/>
              <a:gd name="connsiteX7" fmla="*/ 7721600 w 7721600"/>
              <a:gd name="connsiteY7" fmla="*/ 3443399 h 5739966"/>
              <a:gd name="connsiteX8" fmla="*/ 7043173 w 7721600"/>
              <a:gd name="connsiteY8" fmla="*/ 5067054 h 5739966"/>
              <a:gd name="connsiteX9" fmla="*/ 5405178 w 7721600"/>
              <a:gd name="connsiteY9" fmla="*/ 5739966 h 5739966"/>
              <a:gd name="connsiteX10" fmla="*/ 2316410 w 7721600"/>
              <a:gd name="connsiteY10" fmla="*/ 5739966 h 5739966"/>
              <a:gd name="connsiteX11" fmla="*/ 678418 w 7721600"/>
              <a:gd name="connsiteY11" fmla="*/ 5067054 h 5739966"/>
              <a:gd name="connsiteX12" fmla="*/ 0 w 7721600"/>
              <a:gd name="connsiteY12" fmla="*/ 3443399 h 5739966"/>
              <a:gd name="connsiteX13" fmla="*/ 0 w 7721600"/>
              <a:gd name="connsiteY13" fmla="*/ 3061354 h 5739966"/>
              <a:gd name="connsiteX14" fmla="*/ 678839 w 7721600"/>
              <a:gd name="connsiteY14" fmla="*/ 1437624 h 5739966"/>
              <a:gd name="connsiteX15" fmla="*/ 1450503 w 7721600"/>
              <a:gd name="connsiteY15" fmla="*/ 672108 h 5739966"/>
              <a:gd name="connsiteX16" fmla="*/ 3088785 w 7721600"/>
              <a:gd name="connsiteY16" fmla="*/ 1 h 5739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721600" h="5739966">
                <a:moveTo>
                  <a:pt x="3088785" y="1"/>
                </a:moveTo>
                <a:lnTo>
                  <a:pt x="5019011" y="1"/>
                </a:lnTo>
                <a:cubicBezTo>
                  <a:pt x="5323115" y="-69"/>
                  <a:pt x="5624286" y="59252"/>
                  <a:pt x="5905254" y="174575"/>
                </a:cubicBezTo>
                <a:cubicBezTo>
                  <a:pt x="6186250" y="289897"/>
                  <a:pt x="6441557" y="458963"/>
                  <a:pt x="6656571" y="672108"/>
                </a:cubicBezTo>
                <a:lnTo>
                  <a:pt x="7039922" y="1054864"/>
                </a:lnTo>
                <a:cubicBezTo>
                  <a:pt x="7255576" y="1267879"/>
                  <a:pt x="7426786" y="1520915"/>
                  <a:pt x="7543742" y="1799520"/>
                </a:cubicBezTo>
                <a:cubicBezTo>
                  <a:pt x="7660699" y="2078124"/>
                  <a:pt x="7721136" y="2376837"/>
                  <a:pt x="7721600" y="2678598"/>
                </a:cubicBezTo>
                <a:lnTo>
                  <a:pt x="7721600" y="3443399"/>
                </a:lnTo>
                <a:cubicBezTo>
                  <a:pt x="7721600" y="4052361"/>
                  <a:pt x="7477586" y="4636387"/>
                  <a:pt x="7043173" y="5067054"/>
                </a:cubicBezTo>
                <a:cubicBezTo>
                  <a:pt x="6608790" y="5497722"/>
                  <a:pt x="6019597" y="5739762"/>
                  <a:pt x="5405178" y="5739966"/>
                </a:cubicBezTo>
                <a:lnTo>
                  <a:pt x="2316410" y="5739966"/>
                </a:lnTo>
                <a:cubicBezTo>
                  <a:pt x="1701995" y="5739762"/>
                  <a:pt x="1112807" y="5497722"/>
                  <a:pt x="678418" y="5067054"/>
                </a:cubicBezTo>
                <a:cubicBezTo>
                  <a:pt x="244026" y="4636387"/>
                  <a:pt x="0" y="4052361"/>
                  <a:pt x="0" y="3443399"/>
                </a:cubicBezTo>
                <a:lnTo>
                  <a:pt x="0" y="3061354"/>
                </a:lnTo>
                <a:cubicBezTo>
                  <a:pt x="168" y="2452323"/>
                  <a:pt x="244340" y="1868283"/>
                  <a:pt x="678839" y="1437624"/>
                </a:cubicBezTo>
                <a:lnTo>
                  <a:pt x="1450503" y="672108"/>
                </a:lnTo>
                <a:cubicBezTo>
                  <a:pt x="1885179" y="241792"/>
                  <a:pt x="2474410" y="58"/>
                  <a:pt x="3088785" y="1"/>
                </a:cubicBezTo>
                <a:close/>
              </a:path>
            </a:pathLst>
          </a:custGeom>
          <a:pattFill prst="pct90">
            <a:fgClr>
              <a:schemeClr val="tx2"/>
            </a:fgClr>
            <a:bgClr>
              <a:schemeClr val="bg2"/>
            </a:bgClr>
          </a:pattFill>
        </p:spPr>
        <p:txBody>
          <a:bodyPr wrap="square" anchor="ctr">
            <a:noAutofit/>
          </a:bodyPr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 </a:t>
            </a:r>
            <a:endParaRPr lang="et-EE"/>
          </a:p>
        </p:txBody>
      </p:sp>
      <p:pic>
        <p:nvPicPr>
          <p:cNvPr id="5" name="Defence Estonia" hidden="1">
            <a:extLst>
              <a:ext uri="{FF2B5EF4-FFF2-40B4-BE49-F238E27FC236}">
                <a16:creationId xmlns:a16="http://schemas.microsoft.com/office/drawing/2014/main" id="{B60266CE-D801-0E24-F026-680A8639160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02098" y="-8373"/>
            <a:ext cx="1858065" cy="1728000"/>
          </a:xfrm>
          <a:prstGeom prst="rect">
            <a:avLst/>
          </a:prstGeom>
        </p:spPr>
      </p:pic>
      <p:pic>
        <p:nvPicPr>
          <p:cNvPr id="6" name="Education Estonia" hidden="1">
            <a:extLst>
              <a:ext uri="{FF2B5EF4-FFF2-40B4-BE49-F238E27FC236}">
                <a16:creationId xmlns:a16="http://schemas.microsoft.com/office/drawing/2014/main" id="{2FB829AA-2945-9254-05BB-8AD6FBDEA32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86228" y="-8373"/>
            <a:ext cx="2173935" cy="1728000"/>
          </a:xfrm>
          <a:prstGeom prst="rect">
            <a:avLst/>
          </a:prstGeom>
        </p:spPr>
      </p:pic>
      <p:pic>
        <p:nvPicPr>
          <p:cNvPr id="7" name="Enter e-Estonia" hidden="1">
            <a:extLst>
              <a:ext uri="{FF2B5EF4-FFF2-40B4-BE49-F238E27FC236}">
                <a16:creationId xmlns:a16="http://schemas.microsoft.com/office/drawing/2014/main" id="{311802C7-5759-B370-D574-04C3F5B1CDE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97711" y="-8373"/>
            <a:ext cx="2062452" cy="1728000"/>
          </a:xfrm>
          <a:prstGeom prst="rect">
            <a:avLst/>
          </a:prstGeom>
        </p:spPr>
      </p:pic>
      <p:pic>
        <p:nvPicPr>
          <p:cNvPr id="9" name="Industry Estonia" hidden="1">
            <a:extLst>
              <a:ext uri="{FF2B5EF4-FFF2-40B4-BE49-F238E27FC236}">
                <a16:creationId xmlns:a16="http://schemas.microsoft.com/office/drawing/2014/main" id="{C2816BCD-6180-4A21-752C-19BFBFF5EFE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02098" y="-8373"/>
            <a:ext cx="1858065" cy="1728000"/>
          </a:xfrm>
          <a:prstGeom prst="rect">
            <a:avLst/>
          </a:prstGeom>
        </p:spPr>
      </p:pic>
      <p:pic>
        <p:nvPicPr>
          <p:cNvPr id="11" name="Invest Estonia" hidden="1">
            <a:extLst>
              <a:ext uri="{FF2B5EF4-FFF2-40B4-BE49-F238E27FC236}">
                <a16:creationId xmlns:a16="http://schemas.microsoft.com/office/drawing/2014/main" id="{B9087E94-205C-9442-D1F7-A4FA622E875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732163" y="-8373"/>
            <a:ext cx="1728000" cy="1728000"/>
          </a:xfrm>
          <a:prstGeom prst="rect">
            <a:avLst/>
          </a:prstGeom>
        </p:spPr>
      </p:pic>
      <p:pic>
        <p:nvPicPr>
          <p:cNvPr id="12" name="Research Estonia" hidden="1">
            <a:extLst>
              <a:ext uri="{FF2B5EF4-FFF2-40B4-BE49-F238E27FC236}">
                <a16:creationId xmlns:a16="http://schemas.microsoft.com/office/drawing/2014/main" id="{F3FCDF0E-F9C2-99FB-95A3-43569DC998E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564937" y="-8373"/>
            <a:ext cx="1895226" cy="1728000"/>
          </a:xfrm>
          <a:prstGeom prst="rect">
            <a:avLst/>
          </a:prstGeom>
        </p:spPr>
      </p:pic>
      <p:pic>
        <p:nvPicPr>
          <p:cNvPr id="16" name="Settle Estonia" hidden="1">
            <a:extLst>
              <a:ext uri="{FF2B5EF4-FFF2-40B4-BE49-F238E27FC236}">
                <a16:creationId xmlns:a16="http://schemas.microsoft.com/office/drawing/2014/main" id="{B7CAE93D-614F-CEE1-A04B-F53C4028F8D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732163" y="-8373"/>
            <a:ext cx="1728000" cy="1728000"/>
          </a:xfrm>
          <a:prstGeom prst="rect">
            <a:avLst/>
          </a:prstGeom>
        </p:spPr>
      </p:pic>
      <p:pic>
        <p:nvPicPr>
          <p:cNvPr id="17" name="Space Estonia" hidden="1">
            <a:extLst>
              <a:ext uri="{FF2B5EF4-FFF2-40B4-BE49-F238E27FC236}">
                <a16:creationId xmlns:a16="http://schemas.microsoft.com/office/drawing/2014/main" id="{5E2B8C7A-0763-9BAB-76BA-7794F94CD55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32163" y="-8373"/>
            <a:ext cx="1728000" cy="1728000"/>
          </a:xfrm>
          <a:prstGeom prst="rect">
            <a:avLst/>
          </a:prstGeom>
        </p:spPr>
      </p:pic>
      <p:pic>
        <p:nvPicPr>
          <p:cNvPr id="18" name="Startup Estonia" hidden="1">
            <a:extLst>
              <a:ext uri="{FF2B5EF4-FFF2-40B4-BE49-F238E27FC236}">
                <a16:creationId xmlns:a16="http://schemas.microsoft.com/office/drawing/2014/main" id="{A5A4DB56-1529-387B-904C-1BB501E819C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732163" y="-8373"/>
            <a:ext cx="1728000" cy="1728000"/>
          </a:xfrm>
          <a:prstGeom prst="rect">
            <a:avLst/>
          </a:prstGeom>
        </p:spPr>
      </p:pic>
      <p:pic>
        <p:nvPicPr>
          <p:cNvPr id="19" name="Taste Estonia" hidden="1">
            <a:extLst>
              <a:ext uri="{FF2B5EF4-FFF2-40B4-BE49-F238E27FC236}">
                <a16:creationId xmlns:a16="http://schemas.microsoft.com/office/drawing/2014/main" id="{DADCE6AA-A337-0D19-2152-4EAE4427BECD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732163" y="-8373"/>
            <a:ext cx="1728000" cy="1728000"/>
          </a:xfrm>
          <a:prstGeom prst="rect">
            <a:avLst/>
          </a:prstGeom>
        </p:spPr>
      </p:pic>
      <p:pic>
        <p:nvPicPr>
          <p:cNvPr id="20" name="Trade Estonia" hidden="1">
            <a:extLst>
              <a:ext uri="{FF2B5EF4-FFF2-40B4-BE49-F238E27FC236}">
                <a16:creationId xmlns:a16="http://schemas.microsoft.com/office/drawing/2014/main" id="{F1E7E05A-7183-672D-36CA-93F45211034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732163" y="-8373"/>
            <a:ext cx="1728000" cy="1728000"/>
          </a:xfrm>
          <a:prstGeom prst="rect">
            <a:avLst/>
          </a:prstGeom>
        </p:spPr>
      </p:pic>
      <p:pic>
        <p:nvPicPr>
          <p:cNvPr id="21" name="Visit Estonia" hidden="1">
            <a:extLst>
              <a:ext uri="{FF2B5EF4-FFF2-40B4-BE49-F238E27FC236}">
                <a16:creationId xmlns:a16="http://schemas.microsoft.com/office/drawing/2014/main" id="{B33B41F9-A7DF-140F-0CC7-A8EE1A8A524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732163" y="-8373"/>
            <a:ext cx="1728000" cy="1728000"/>
          </a:xfrm>
          <a:prstGeom prst="rect">
            <a:avLst/>
          </a:prstGeom>
        </p:spPr>
      </p:pic>
      <p:pic>
        <p:nvPicPr>
          <p:cNvPr id="22" name="Work Estonia" hidden="1">
            <a:extLst>
              <a:ext uri="{FF2B5EF4-FFF2-40B4-BE49-F238E27FC236}">
                <a16:creationId xmlns:a16="http://schemas.microsoft.com/office/drawing/2014/main" id="{E2864BF9-DC1C-CDB7-B955-4A6E63D6D53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732163" y="-8373"/>
            <a:ext cx="1728000" cy="1728000"/>
          </a:xfrm>
          <a:prstGeom prst="rect">
            <a:avLst/>
          </a:prstGeom>
        </p:spPr>
      </p:pic>
      <p:pic>
        <p:nvPicPr>
          <p:cNvPr id="23" name="Estonia" hidden="1">
            <a:extLst>
              <a:ext uri="{FF2B5EF4-FFF2-40B4-BE49-F238E27FC236}">
                <a16:creationId xmlns:a16="http://schemas.microsoft.com/office/drawing/2014/main" id="{B0EDB1BF-41F1-3D3A-428B-FD40150DD91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732163" y="-8373"/>
            <a:ext cx="1728000" cy="1728000"/>
          </a:xfrm>
          <a:prstGeom prst="rect">
            <a:avLst/>
          </a:prstGeom>
        </p:spPr>
      </p:pic>
      <p:sp>
        <p:nvSpPr>
          <p:cNvPr id="24" name="Subtitle 2">
            <a:extLst>
              <a:ext uri="{FF2B5EF4-FFF2-40B4-BE49-F238E27FC236}">
                <a16:creationId xmlns:a16="http://schemas.microsoft.com/office/drawing/2014/main" id="{785617A0-728A-4A23-71A5-23544102E2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6486" y="3429000"/>
            <a:ext cx="5357677" cy="2700337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t-EE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F4A26B5B-64F8-68C6-E106-0D8A52E7F1D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r"/>
            <a:fld id="{28FA4C11-4304-4C40-A414-42364C1C2A6E}" type="slidenum">
              <a:rPr lang="en-EE" smtClean="0"/>
              <a:pPr algn="r"/>
              <a:t>‹#›</a:t>
            </a:fld>
            <a:endParaRPr lang="en-EE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70DABCE8-2308-EC48-1A6A-1BEEB42C56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8132" y="729463"/>
            <a:ext cx="8118485" cy="2954655"/>
          </a:xfrm>
        </p:spPr>
        <p:txBody>
          <a:bodyPr/>
          <a:lstStyle/>
          <a:p>
            <a:r>
              <a:rPr lang="en-GB"/>
              <a:t>Click to add thank you or ending words</a:t>
            </a:r>
            <a:endParaRPr lang="en-E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E2D231-6544-1AB6-BCAA-B7F8B6AB49D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EE">
                <a:solidFill>
                  <a:schemeClr val="accent6"/>
                </a:solidFill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2941979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mph" presetSubtype="0" repeatCount="indefinite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5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2767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07EC57-C4DF-41D5-C0ED-8E23213C9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132" y="729463"/>
            <a:ext cx="8118485" cy="984885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US"/>
              <a:t>Click to add title</a:t>
            </a:r>
            <a:endParaRPr lang="et-E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B4B9D2E-1D0C-7539-CAA0-701CE45647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8132" y="3429000"/>
            <a:ext cx="8118485" cy="2700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E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A8AC59-09F7-60D1-B130-5D870FA242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60163" y="3045073"/>
            <a:ext cx="731836" cy="383927"/>
          </a:xfrm>
          <a:prstGeom prst="rect">
            <a:avLst/>
          </a:prstGeom>
        </p:spPr>
        <p:txBody>
          <a:bodyPr vert="horz" lIns="91440" tIns="45720" rIns="180000" bIns="45720" rtlCol="0" anchor="b"/>
          <a:lstStyle>
            <a:lvl1pPr algn="r">
              <a:defRPr sz="800">
                <a:solidFill>
                  <a:schemeClr val="accent6"/>
                </a:solidFill>
              </a:defRPr>
            </a:lvl1pPr>
          </a:lstStyle>
          <a:p>
            <a:pPr algn="r"/>
            <a:fld id="{28FA4C11-4304-4C40-A414-42364C1C2A6E}" type="slidenum">
              <a:rPr lang="en-EE" smtClean="0"/>
              <a:pPr algn="r"/>
              <a:t>‹#›</a:t>
            </a:fld>
            <a:endParaRPr lang="en-EE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D6633F5-62DD-323A-1F9C-84BD727322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453868" y="3433976"/>
            <a:ext cx="738132" cy="383926"/>
          </a:xfrm>
          <a:prstGeom prst="rect">
            <a:avLst/>
          </a:prstGeom>
        </p:spPr>
        <p:txBody>
          <a:bodyPr vert="horz" lIns="91440" tIns="45720" rIns="180000" bIns="0" rtlCol="0" anchor="t"/>
          <a:lstStyle>
            <a:lvl1pPr algn="r">
              <a:defRPr sz="800">
                <a:solidFill>
                  <a:schemeClr val="accent6"/>
                </a:solidFill>
              </a:defRPr>
            </a:lvl1pPr>
          </a:lstStyle>
          <a:p>
            <a:r>
              <a:rPr lang="en-EE">
                <a:solidFill>
                  <a:schemeClr val="accent6"/>
                </a:solidFill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864015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9" r:id="rId1"/>
    <p:sldLayoutId id="2147484030" r:id="rId2"/>
    <p:sldLayoutId id="2147484031" r:id="rId3"/>
    <p:sldLayoutId id="2147484032" r:id="rId4"/>
    <p:sldLayoutId id="2147484033" r:id="rId5"/>
    <p:sldLayoutId id="2147484034" r:id="rId6"/>
    <p:sldLayoutId id="2147484035" r:id="rId7"/>
    <p:sldLayoutId id="2147484036" r:id="rId8"/>
    <p:sldLayoutId id="2147484037" r:id="rId9"/>
    <p:sldLayoutId id="2147484038" r:id="rId10"/>
    <p:sldLayoutId id="2147484039" r:id="rId11"/>
    <p:sldLayoutId id="2147484040" r:id="rId12"/>
    <p:sldLayoutId id="2147484041" r:id="rId13"/>
    <p:sldLayoutId id="2147484042" r:id="rId14"/>
    <p:sldLayoutId id="2147484043" r:id="rId15"/>
    <p:sldLayoutId id="2147484044" r:id="rId16"/>
    <p:sldLayoutId id="2147484045" r:id="rId17"/>
    <p:sldLayoutId id="2147484046" r:id="rId18"/>
    <p:sldLayoutId id="2147484047" r:id="rId19"/>
    <p:sldLayoutId id="2147484048" r:id="rId20"/>
  </p:sldLayoutIdLst>
  <p:transition>
    <p:fade/>
  </p:transition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6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59">
          <p15:clr>
            <a:srgbClr val="F26B43"/>
          </p15:clr>
        </p15:guide>
        <p15:guide id="2" pos="7219">
          <p15:clr>
            <a:srgbClr val="F26B43"/>
          </p15:clr>
        </p15:guide>
        <p15:guide id="3" orient="horz" pos="3861">
          <p15:clr>
            <a:srgbClr val="F26B43"/>
          </p15:clr>
        </p15:guide>
        <p15:guide id="4" pos="461">
          <p15:clr>
            <a:srgbClr val="F26B43"/>
          </p15:clr>
        </p15:guide>
        <p15:guide id="6" pos="3840">
          <p15:clr>
            <a:srgbClr val="F26B43"/>
          </p15:clr>
        </p15:guide>
        <p15:guide id="7" orient="horz" pos="2160">
          <p15:clr>
            <a:srgbClr val="F26B43"/>
          </p15:clr>
        </p15:guide>
        <p15:guide id="8" orient="horz" pos="397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14CE59-DC84-E382-4C54-DBD5EF05B69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070" r="29431" b="-2"/>
          <a:stretch>
            <a:fillRect/>
          </a:stretch>
        </p:blipFill>
        <p:spPr>
          <a:xfrm>
            <a:off x="5429100" y="-8373"/>
            <a:ext cx="6762900" cy="6866373"/>
          </a:xfrm>
          <a:custGeom>
            <a:avLst/>
            <a:gdLst>
              <a:gd name="csX0" fmla="*/ 0 w 4591050"/>
              <a:gd name="csY0" fmla="*/ 765190 h 5162550"/>
              <a:gd name="csX1" fmla="*/ 765190 w 4591050"/>
              <a:gd name="csY1" fmla="*/ 0 h 5162550"/>
              <a:gd name="csX2" fmla="*/ 3825860 w 4591050"/>
              <a:gd name="csY2" fmla="*/ 0 h 5162550"/>
              <a:gd name="csX3" fmla="*/ 4591050 w 4591050"/>
              <a:gd name="csY3" fmla="*/ 765190 h 5162550"/>
              <a:gd name="csX4" fmla="*/ 4591050 w 4591050"/>
              <a:gd name="csY4" fmla="*/ 4397360 h 5162550"/>
              <a:gd name="csX5" fmla="*/ 3825860 w 4591050"/>
              <a:gd name="csY5" fmla="*/ 5162550 h 5162550"/>
              <a:gd name="csX6" fmla="*/ 765190 w 4591050"/>
              <a:gd name="csY6" fmla="*/ 5162550 h 5162550"/>
              <a:gd name="csX7" fmla="*/ 0 w 4591050"/>
              <a:gd name="csY7" fmla="*/ 4397360 h 5162550"/>
              <a:gd name="csX8" fmla="*/ 0 w 4591050"/>
              <a:gd name="csY8" fmla="*/ 765190 h 5162550"/>
              <a:gd name="csX0" fmla="*/ 166002 w 4757052"/>
              <a:gd name="csY0" fmla="*/ 765190 h 5162550"/>
              <a:gd name="csX1" fmla="*/ 195901 w 4757052"/>
              <a:gd name="csY1" fmla="*/ 0 h 5162550"/>
              <a:gd name="csX2" fmla="*/ 3991862 w 4757052"/>
              <a:gd name="csY2" fmla="*/ 0 h 5162550"/>
              <a:gd name="csX3" fmla="*/ 4757052 w 4757052"/>
              <a:gd name="csY3" fmla="*/ 765190 h 5162550"/>
              <a:gd name="csX4" fmla="*/ 4757052 w 4757052"/>
              <a:gd name="csY4" fmla="*/ 4397360 h 5162550"/>
              <a:gd name="csX5" fmla="*/ 3991862 w 4757052"/>
              <a:gd name="csY5" fmla="*/ 5162550 h 5162550"/>
              <a:gd name="csX6" fmla="*/ 931192 w 4757052"/>
              <a:gd name="csY6" fmla="*/ 5162550 h 5162550"/>
              <a:gd name="csX7" fmla="*/ 166002 w 4757052"/>
              <a:gd name="csY7" fmla="*/ 4397360 h 5162550"/>
              <a:gd name="csX8" fmla="*/ 166002 w 4757052"/>
              <a:gd name="csY8" fmla="*/ 765190 h 5162550"/>
              <a:gd name="csX0" fmla="*/ 0 w 4591050"/>
              <a:gd name="csY0" fmla="*/ 765190 h 5162550"/>
              <a:gd name="csX1" fmla="*/ 29899 w 4591050"/>
              <a:gd name="csY1" fmla="*/ 0 h 5162550"/>
              <a:gd name="csX2" fmla="*/ 3825860 w 4591050"/>
              <a:gd name="csY2" fmla="*/ 0 h 5162550"/>
              <a:gd name="csX3" fmla="*/ 4591050 w 4591050"/>
              <a:gd name="csY3" fmla="*/ 765190 h 5162550"/>
              <a:gd name="csX4" fmla="*/ 4591050 w 4591050"/>
              <a:gd name="csY4" fmla="*/ 4397360 h 5162550"/>
              <a:gd name="csX5" fmla="*/ 3825860 w 4591050"/>
              <a:gd name="csY5" fmla="*/ 5162550 h 5162550"/>
              <a:gd name="csX6" fmla="*/ 765190 w 4591050"/>
              <a:gd name="csY6" fmla="*/ 5162550 h 5162550"/>
              <a:gd name="csX7" fmla="*/ 0 w 4591050"/>
              <a:gd name="csY7" fmla="*/ 4397360 h 5162550"/>
              <a:gd name="csX8" fmla="*/ 0 w 4591050"/>
              <a:gd name="csY8" fmla="*/ 765190 h 5162550"/>
              <a:gd name="csX0" fmla="*/ 0 w 5844815"/>
              <a:gd name="csY0" fmla="*/ 2094369 h 5162550"/>
              <a:gd name="csX1" fmla="*/ 1283664 w 5844815"/>
              <a:gd name="csY1" fmla="*/ 0 h 5162550"/>
              <a:gd name="csX2" fmla="*/ 5079625 w 5844815"/>
              <a:gd name="csY2" fmla="*/ 0 h 5162550"/>
              <a:gd name="csX3" fmla="*/ 5844815 w 5844815"/>
              <a:gd name="csY3" fmla="*/ 765190 h 5162550"/>
              <a:gd name="csX4" fmla="*/ 5844815 w 5844815"/>
              <a:gd name="csY4" fmla="*/ 4397360 h 5162550"/>
              <a:gd name="csX5" fmla="*/ 5079625 w 5844815"/>
              <a:gd name="csY5" fmla="*/ 5162550 h 5162550"/>
              <a:gd name="csX6" fmla="*/ 2018955 w 5844815"/>
              <a:gd name="csY6" fmla="*/ 5162550 h 5162550"/>
              <a:gd name="csX7" fmla="*/ 1253765 w 5844815"/>
              <a:gd name="csY7" fmla="*/ 4397360 h 5162550"/>
              <a:gd name="csX8" fmla="*/ 0 w 5844815"/>
              <a:gd name="csY8" fmla="*/ 2094369 h 5162550"/>
              <a:gd name="csX0" fmla="*/ 0 w 5844815"/>
              <a:gd name="csY0" fmla="*/ 2094369 h 5162550"/>
              <a:gd name="csX1" fmla="*/ 1172827 w 5844815"/>
              <a:gd name="csY1" fmla="*/ 11083 h 5162550"/>
              <a:gd name="csX2" fmla="*/ 5079625 w 5844815"/>
              <a:gd name="csY2" fmla="*/ 0 h 5162550"/>
              <a:gd name="csX3" fmla="*/ 5844815 w 5844815"/>
              <a:gd name="csY3" fmla="*/ 765190 h 5162550"/>
              <a:gd name="csX4" fmla="*/ 5844815 w 5844815"/>
              <a:gd name="csY4" fmla="*/ 4397360 h 5162550"/>
              <a:gd name="csX5" fmla="*/ 5079625 w 5844815"/>
              <a:gd name="csY5" fmla="*/ 5162550 h 5162550"/>
              <a:gd name="csX6" fmla="*/ 2018955 w 5844815"/>
              <a:gd name="csY6" fmla="*/ 5162550 h 5162550"/>
              <a:gd name="csX7" fmla="*/ 1253765 w 5844815"/>
              <a:gd name="csY7" fmla="*/ 4397360 h 5162550"/>
              <a:gd name="csX8" fmla="*/ 0 w 5844815"/>
              <a:gd name="csY8" fmla="*/ 2094369 h 5162550"/>
              <a:gd name="csX0" fmla="*/ 0 w 5844815"/>
              <a:gd name="csY0" fmla="*/ 2102741 h 5170922"/>
              <a:gd name="csX1" fmla="*/ 1223411 w 5844815"/>
              <a:gd name="csY1" fmla="*/ 0 h 5170922"/>
              <a:gd name="csX2" fmla="*/ 5079625 w 5844815"/>
              <a:gd name="csY2" fmla="*/ 8372 h 5170922"/>
              <a:gd name="csX3" fmla="*/ 5844815 w 5844815"/>
              <a:gd name="csY3" fmla="*/ 773562 h 5170922"/>
              <a:gd name="csX4" fmla="*/ 5844815 w 5844815"/>
              <a:gd name="csY4" fmla="*/ 4405732 h 5170922"/>
              <a:gd name="csX5" fmla="*/ 5079625 w 5844815"/>
              <a:gd name="csY5" fmla="*/ 5170922 h 5170922"/>
              <a:gd name="csX6" fmla="*/ 2018955 w 5844815"/>
              <a:gd name="csY6" fmla="*/ 5170922 h 5170922"/>
              <a:gd name="csX7" fmla="*/ 1253765 w 5844815"/>
              <a:gd name="csY7" fmla="*/ 4405732 h 5170922"/>
              <a:gd name="csX8" fmla="*/ 0 w 5844815"/>
              <a:gd name="csY8" fmla="*/ 2102741 h 5170922"/>
              <a:gd name="csX0" fmla="*/ 0 w 5844815"/>
              <a:gd name="csY0" fmla="*/ 2102741 h 5170922"/>
              <a:gd name="csX1" fmla="*/ 1223411 w 5844815"/>
              <a:gd name="csY1" fmla="*/ 0 h 5170922"/>
              <a:gd name="csX2" fmla="*/ 5079625 w 5844815"/>
              <a:gd name="csY2" fmla="*/ 8372 h 5170922"/>
              <a:gd name="csX3" fmla="*/ 5844815 w 5844815"/>
              <a:gd name="csY3" fmla="*/ 773562 h 5170922"/>
              <a:gd name="csX4" fmla="*/ 5844815 w 5844815"/>
              <a:gd name="csY4" fmla="*/ 4405732 h 5170922"/>
              <a:gd name="csX5" fmla="*/ 5079625 w 5844815"/>
              <a:gd name="csY5" fmla="*/ 5170922 h 5170922"/>
              <a:gd name="csX6" fmla="*/ 2018955 w 5844815"/>
              <a:gd name="csY6" fmla="*/ 5170922 h 5170922"/>
              <a:gd name="csX7" fmla="*/ 1253765 w 5844815"/>
              <a:gd name="csY7" fmla="*/ 4405732 h 5170922"/>
              <a:gd name="csX8" fmla="*/ 0 w 5844815"/>
              <a:gd name="csY8" fmla="*/ 2102741 h 5170922"/>
              <a:gd name="csX0" fmla="*/ 106718 w 5951533"/>
              <a:gd name="csY0" fmla="*/ 2102741 h 5170922"/>
              <a:gd name="csX1" fmla="*/ 1330129 w 5951533"/>
              <a:gd name="csY1" fmla="*/ 0 h 5170922"/>
              <a:gd name="csX2" fmla="*/ 5186343 w 5951533"/>
              <a:gd name="csY2" fmla="*/ 8372 h 5170922"/>
              <a:gd name="csX3" fmla="*/ 5951533 w 5951533"/>
              <a:gd name="csY3" fmla="*/ 773562 h 5170922"/>
              <a:gd name="csX4" fmla="*/ 5951533 w 5951533"/>
              <a:gd name="csY4" fmla="*/ 4405732 h 5170922"/>
              <a:gd name="csX5" fmla="*/ 5186343 w 5951533"/>
              <a:gd name="csY5" fmla="*/ 5170922 h 5170922"/>
              <a:gd name="csX6" fmla="*/ 2125673 w 5951533"/>
              <a:gd name="csY6" fmla="*/ 5170922 h 5170922"/>
              <a:gd name="csX7" fmla="*/ 1360483 w 5951533"/>
              <a:gd name="csY7" fmla="*/ 4405732 h 5170922"/>
              <a:gd name="csX8" fmla="*/ 106718 w 5951533"/>
              <a:gd name="csY8" fmla="*/ 2102741 h 5170922"/>
              <a:gd name="csX0" fmla="*/ 322420 w 6167235"/>
              <a:gd name="csY0" fmla="*/ 2102741 h 5170922"/>
              <a:gd name="csX1" fmla="*/ 1545831 w 6167235"/>
              <a:gd name="csY1" fmla="*/ 0 h 5170922"/>
              <a:gd name="csX2" fmla="*/ 5402045 w 6167235"/>
              <a:gd name="csY2" fmla="*/ 8372 h 5170922"/>
              <a:gd name="csX3" fmla="*/ 6167235 w 6167235"/>
              <a:gd name="csY3" fmla="*/ 773562 h 5170922"/>
              <a:gd name="csX4" fmla="*/ 6167235 w 6167235"/>
              <a:gd name="csY4" fmla="*/ 4405732 h 5170922"/>
              <a:gd name="csX5" fmla="*/ 5402045 w 6167235"/>
              <a:gd name="csY5" fmla="*/ 5170922 h 5170922"/>
              <a:gd name="csX6" fmla="*/ 2341375 w 6167235"/>
              <a:gd name="csY6" fmla="*/ 5170922 h 5170922"/>
              <a:gd name="csX7" fmla="*/ 362173 w 6167235"/>
              <a:gd name="csY7" fmla="*/ 4129467 h 5170922"/>
              <a:gd name="csX8" fmla="*/ 322420 w 6167235"/>
              <a:gd name="csY8" fmla="*/ 2102741 h 5170922"/>
              <a:gd name="csX0" fmla="*/ 278520 w 6123335"/>
              <a:gd name="csY0" fmla="*/ 2102741 h 5170922"/>
              <a:gd name="csX1" fmla="*/ 1501931 w 6123335"/>
              <a:gd name="csY1" fmla="*/ 0 h 5170922"/>
              <a:gd name="csX2" fmla="*/ 5358145 w 6123335"/>
              <a:gd name="csY2" fmla="*/ 8372 h 5170922"/>
              <a:gd name="csX3" fmla="*/ 6123335 w 6123335"/>
              <a:gd name="csY3" fmla="*/ 773562 h 5170922"/>
              <a:gd name="csX4" fmla="*/ 6123335 w 6123335"/>
              <a:gd name="csY4" fmla="*/ 4405732 h 5170922"/>
              <a:gd name="csX5" fmla="*/ 5358145 w 6123335"/>
              <a:gd name="csY5" fmla="*/ 5170922 h 5170922"/>
              <a:gd name="csX6" fmla="*/ 2297475 w 6123335"/>
              <a:gd name="csY6" fmla="*/ 5170922 h 5170922"/>
              <a:gd name="csX7" fmla="*/ 318273 w 6123335"/>
              <a:gd name="csY7" fmla="*/ 4129467 h 5170922"/>
              <a:gd name="csX8" fmla="*/ 278520 w 6123335"/>
              <a:gd name="csY8" fmla="*/ 2102741 h 5170922"/>
              <a:gd name="csX0" fmla="*/ 236721 w 6209941"/>
              <a:gd name="csY0" fmla="*/ 2355660 h 5170922"/>
              <a:gd name="csX1" fmla="*/ 1588537 w 6209941"/>
              <a:gd name="csY1" fmla="*/ 0 h 5170922"/>
              <a:gd name="csX2" fmla="*/ 5444751 w 6209941"/>
              <a:gd name="csY2" fmla="*/ 8372 h 5170922"/>
              <a:gd name="csX3" fmla="*/ 6209941 w 6209941"/>
              <a:gd name="csY3" fmla="*/ 773562 h 5170922"/>
              <a:gd name="csX4" fmla="*/ 6209941 w 6209941"/>
              <a:gd name="csY4" fmla="*/ 4405732 h 5170922"/>
              <a:gd name="csX5" fmla="*/ 5444751 w 6209941"/>
              <a:gd name="csY5" fmla="*/ 5170922 h 5170922"/>
              <a:gd name="csX6" fmla="*/ 2384081 w 6209941"/>
              <a:gd name="csY6" fmla="*/ 5170922 h 5170922"/>
              <a:gd name="csX7" fmla="*/ 404879 w 6209941"/>
              <a:gd name="csY7" fmla="*/ 4129467 h 5170922"/>
              <a:gd name="csX8" fmla="*/ 236721 w 6209941"/>
              <a:gd name="csY8" fmla="*/ 2355660 h 5170922"/>
              <a:gd name="csX0" fmla="*/ 236721 w 6209941"/>
              <a:gd name="csY0" fmla="*/ 2355660 h 5170922"/>
              <a:gd name="csX1" fmla="*/ 1588537 w 6209941"/>
              <a:gd name="csY1" fmla="*/ 0 h 5170922"/>
              <a:gd name="csX2" fmla="*/ 5444751 w 6209941"/>
              <a:gd name="csY2" fmla="*/ 8372 h 5170922"/>
              <a:gd name="csX3" fmla="*/ 6209941 w 6209941"/>
              <a:gd name="csY3" fmla="*/ 773562 h 5170922"/>
              <a:gd name="csX4" fmla="*/ 6209941 w 6209941"/>
              <a:gd name="csY4" fmla="*/ 4405732 h 5170922"/>
              <a:gd name="csX5" fmla="*/ 5444751 w 6209941"/>
              <a:gd name="csY5" fmla="*/ 5170922 h 5170922"/>
              <a:gd name="csX6" fmla="*/ 2384081 w 6209941"/>
              <a:gd name="csY6" fmla="*/ 5170922 h 5170922"/>
              <a:gd name="csX7" fmla="*/ 404879 w 6209941"/>
              <a:gd name="csY7" fmla="*/ 4129467 h 5170922"/>
              <a:gd name="csX8" fmla="*/ 236721 w 6209941"/>
              <a:gd name="csY8" fmla="*/ 2355660 h 5170922"/>
              <a:gd name="csX0" fmla="*/ 155700 w 6128920"/>
              <a:gd name="csY0" fmla="*/ 2355660 h 5170922"/>
              <a:gd name="csX1" fmla="*/ 1507516 w 6128920"/>
              <a:gd name="csY1" fmla="*/ 0 h 5170922"/>
              <a:gd name="csX2" fmla="*/ 5363730 w 6128920"/>
              <a:gd name="csY2" fmla="*/ 8372 h 5170922"/>
              <a:gd name="csX3" fmla="*/ 6128920 w 6128920"/>
              <a:gd name="csY3" fmla="*/ 773562 h 5170922"/>
              <a:gd name="csX4" fmla="*/ 6128920 w 6128920"/>
              <a:gd name="csY4" fmla="*/ 4405732 h 5170922"/>
              <a:gd name="csX5" fmla="*/ 5363730 w 6128920"/>
              <a:gd name="csY5" fmla="*/ 5170922 h 5170922"/>
              <a:gd name="csX6" fmla="*/ 2303060 w 6128920"/>
              <a:gd name="csY6" fmla="*/ 5170922 h 5170922"/>
              <a:gd name="csX7" fmla="*/ 323858 w 6128920"/>
              <a:gd name="csY7" fmla="*/ 4129467 h 5170922"/>
              <a:gd name="csX8" fmla="*/ 155700 w 6128920"/>
              <a:gd name="csY8" fmla="*/ 2355660 h 5170922"/>
              <a:gd name="csX0" fmla="*/ 80271 w 6053491"/>
              <a:gd name="csY0" fmla="*/ 2355660 h 5170922"/>
              <a:gd name="csX1" fmla="*/ 1432087 w 6053491"/>
              <a:gd name="csY1" fmla="*/ 0 h 5170922"/>
              <a:gd name="csX2" fmla="*/ 5288301 w 6053491"/>
              <a:gd name="csY2" fmla="*/ 8372 h 5170922"/>
              <a:gd name="csX3" fmla="*/ 6053491 w 6053491"/>
              <a:gd name="csY3" fmla="*/ 773562 h 5170922"/>
              <a:gd name="csX4" fmla="*/ 6053491 w 6053491"/>
              <a:gd name="csY4" fmla="*/ 4405732 h 5170922"/>
              <a:gd name="csX5" fmla="*/ 5288301 w 6053491"/>
              <a:gd name="csY5" fmla="*/ 5170922 h 5170922"/>
              <a:gd name="csX6" fmla="*/ 2227631 w 6053491"/>
              <a:gd name="csY6" fmla="*/ 5170922 h 5170922"/>
              <a:gd name="csX7" fmla="*/ 248429 w 6053491"/>
              <a:gd name="csY7" fmla="*/ 4129467 h 5170922"/>
              <a:gd name="csX8" fmla="*/ 80271 w 6053491"/>
              <a:gd name="csY8" fmla="*/ 2355660 h 5170922"/>
              <a:gd name="csX0" fmla="*/ 131623 w 6104843"/>
              <a:gd name="csY0" fmla="*/ 2355660 h 5170922"/>
              <a:gd name="csX1" fmla="*/ 1483439 w 6104843"/>
              <a:gd name="csY1" fmla="*/ 0 h 5170922"/>
              <a:gd name="csX2" fmla="*/ 5339653 w 6104843"/>
              <a:gd name="csY2" fmla="*/ 8372 h 5170922"/>
              <a:gd name="csX3" fmla="*/ 6104843 w 6104843"/>
              <a:gd name="csY3" fmla="*/ 773562 h 5170922"/>
              <a:gd name="csX4" fmla="*/ 6104843 w 6104843"/>
              <a:gd name="csY4" fmla="*/ 4405732 h 5170922"/>
              <a:gd name="csX5" fmla="*/ 5339653 w 6104843"/>
              <a:gd name="csY5" fmla="*/ 5170922 h 5170922"/>
              <a:gd name="csX6" fmla="*/ 2278983 w 6104843"/>
              <a:gd name="csY6" fmla="*/ 5170922 h 5170922"/>
              <a:gd name="csX7" fmla="*/ 299781 w 6104843"/>
              <a:gd name="csY7" fmla="*/ 4129467 h 5170922"/>
              <a:gd name="csX8" fmla="*/ 131623 w 6104843"/>
              <a:gd name="csY8" fmla="*/ 2355660 h 5170922"/>
              <a:gd name="csX0" fmla="*/ 85490 w 6058710"/>
              <a:gd name="csY0" fmla="*/ 2355660 h 5170922"/>
              <a:gd name="csX1" fmla="*/ 1437306 w 6058710"/>
              <a:gd name="csY1" fmla="*/ 0 h 5170922"/>
              <a:gd name="csX2" fmla="*/ 5293520 w 6058710"/>
              <a:gd name="csY2" fmla="*/ 8372 h 5170922"/>
              <a:gd name="csX3" fmla="*/ 6058710 w 6058710"/>
              <a:gd name="csY3" fmla="*/ 773562 h 5170922"/>
              <a:gd name="csX4" fmla="*/ 6058710 w 6058710"/>
              <a:gd name="csY4" fmla="*/ 4405732 h 5170922"/>
              <a:gd name="csX5" fmla="*/ 5293520 w 6058710"/>
              <a:gd name="csY5" fmla="*/ 5170922 h 5170922"/>
              <a:gd name="csX6" fmla="*/ 2232850 w 6058710"/>
              <a:gd name="csY6" fmla="*/ 5170922 h 5170922"/>
              <a:gd name="csX7" fmla="*/ 471547 w 6058710"/>
              <a:gd name="csY7" fmla="*/ 3479659 h 5170922"/>
              <a:gd name="csX8" fmla="*/ 85490 w 6058710"/>
              <a:gd name="csY8" fmla="*/ 2355660 h 5170922"/>
              <a:gd name="csX0" fmla="*/ 203717 w 6176937"/>
              <a:gd name="csY0" fmla="*/ 2355660 h 5170922"/>
              <a:gd name="csX1" fmla="*/ 1555533 w 6176937"/>
              <a:gd name="csY1" fmla="*/ 0 h 5170922"/>
              <a:gd name="csX2" fmla="*/ 5411747 w 6176937"/>
              <a:gd name="csY2" fmla="*/ 8372 h 5170922"/>
              <a:gd name="csX3" fmla="*/ 6176937 w 6176937"/>
              <a:gd name="csY3" fmla="*/ 773562 h 5170922"/>
              <a:gd name="csX4" fmla="*/ 6176937 w 6176937"/>
              <a:gd name="csY4" fmla="*/ 4405732 h 5170922"/>
              <a:gd name="csX5" fmla="*/ 5411747 w 6176937"/>
              <a:gd name="csY5" fmla="*/ 5170922 h 5170922"/>
              <a:gd name="csX6" fmla="*/ 2351077 w 6176937"/>
              <a:gd name="csY6" fmla="*/ 5170922 h 5170922"/>
              <a:gd name="csX7" fmla="*/ 196777 w 6176937"/>
              <a:gd name="csY7" fmla="*/ 3697559 h 5170922"/>
              <a:gd name="csX8" fmla="*/ 203717 w 6176937"/>
              <a:gd name="csY8" fmla="*/ 2355660 h 5170922"/>
              <a:gd name="csX0" fmla="*/ 155530 w 6128750"/>
              <a:gd name="csY0" fmla="*/ 2355660 h 5170922"/>
              <a:gd name="csX1" fmla="*/ 1507346 w 6128750"/>
              <a:gd name="csY1" fmla="*/ 0 h 5170922"/>
              <a:gd name="csX2" fmla="*/ 5363560 w 6128750"/>
              <a:gd name="csY2" fmla="*/ 8372 h 5170922"/>
              <a:gd name="csX3" fmla="*/ 6128750 w 6128750"/>
              <a:gd name="csY3" fmla="*/ 773562 h 5170922"/>
              <a:gd name="csX4" fmla="*/ 6128750 w 6128750"/>
              <a:gd name="csY4" fmla="*/ 4405732 h 5170922"/>
              <a:gd name="csX5" fmla="*/ 5363560 w 6128750"/>
              <a:gd name="csY5" fmla="*/ 5170922 h 5170922"/>
              <a:gd name="csX6" fmla="*/ 2302890 w 6128750"/>
              <a:gd name="csY6" fmla="*/ 5170922 h 5170922"/>
              <a:gd name="csX7" fmla="*/ 148590 w 6128750"/>
              <a:gd name="csY7" fmla="*/ 3697559 h 5170922"/>
              <a:gd name="csX8" fmla="*/ 155530 w 6128750"/>
              <a:gd name="csY8" fmla="*/ 2355660 h 5170922"/>
              <a:gd name="csX0" fmla="*/ 155530 w 6128750"/>
              <a:gd name="csY0" fmla="*/ 2355660 h 5170922"/>
              <a:gd name="csX1" fmla="*/ 1507346 w 6128750"/>
              <a:gd name="csY1" fmla="*/ 0 h 5170922"/>
              <a:gd name="csX2" fmla="*/ 5363560 w 6128750"/>
              <a:gd name="csY2" fmla="*/ 8372 h 5170922"/>
              <a:gd name="csX3" fmla="*/ 6128750 w 6128750"/>
              <a:gd name="csY3" fmla="*/ 773562 h 5170922"/>
              <a:gd name="csX4" fmla="*/ 6128750 w 6128750"/>
              <a:gd name="csY4" fmla="*/ 4405732 h 5170922"/>
              <a:gd name="csX5" fmla="*/ 5363560 w 6128750"/>
              <a:gd name="csY5" fmla="*/ 5170922 h 5170922"/>
              <a:gd name="csX6" fmla="*/ 2302890 w 6128750"/>
              <a:gd name="csY6" fmla="*/ 5170922 h 5170922"/>
              <a:gd name="csX7" fmla="*/ 148590 w 6128750"/>
              <a:gd name="csY7" fmla="*/ 3697559 h 5170922"/>
              <a:gd name="csX8" fmla="*/ 155530 w 6128750"/>
              <a:gd name="csY8" fmla="*/ 2355660 h 5170922"/>
              <a:gd name="csX0" fmla="*/ 155530 w 6128750"/>
              <a:gd name="csY0" fmla="*/ 2355660 h 5170922"/>
              <a:gd name="csX1" fmla="*/ 1507346 w 6128750"/>
              <a:gd name="csY1" fmla="*/ 0 h 5170922"/>
              <a:gd name="csX2" fmla="*/ 5363560 w 6128750"/>
              <a:gd name="csY2" fmla="*/ 8372 h 5170922"/>
              <a:gd name="csX3" fmla="*/ 6128750 w 6128750"/>
              <a:gd name="csY3" fmla="*/ 773562 h 5170922"/>
              <a:gd name="csX4" fmla="*/ 6128750 w 6128750"/>
              <a:gd name="csY4" fmla="*/ 4405732 h 5170922"/>
              <a:gd name="csX5" fmla="*/ 5363560 w 6128750"/>
              <a:gd name="csY5" fmla="*/ 5170922 h 5170922"/>
              <a:gd name="csX6" fmla="*/ 2302890 w 6128750"/>
              <a:gd name="csY6" fmla="*/ 5170922 h 5170922"/>
              <a:gd name="csX7" fmla="*/ 148590 w 6128750"/>
              <a:gd name="csY7" fmla="*/ 3697559 h 5170922"/>
              <a:gd name="csX8" fmla="*/ 155530 w 6128750"/>
              <a:gd name="csY8" fmla="*/ 2355660 h 5170922"/>
              <a:gd name="csX0" fmla="*/ 155530 w 6128750"/>
              <a:gd name="csY0" fmla="*/ 2355660 h 5170922"/>
              <a:gd name="csX1" fmla="*/ 1507346 w 6128750"/>
              <a:gd name="csY1" fmla="*/ 0 h 5170922"/>
              <a:gd name="csX2" fmla="*/ 5363560 w 6128750"/>
              <a:gd name="csY2" fmla="*/ 8372 h 5170922"/>
              <a:gd name="csX3" fmla="*/ 6128750 w 6128750"/>
              <a:gd name="csY3" fmla="*/ 773562 h 5170922"/>
              <a:gd name="csX4" fmla="*/ 6128750 w 6128750"/>
              <a:gd name="csY4" fmla="*/ 4405732 h 5170922"/>
              <a:gd name="csX5" fmla="*/ 5363560 w 6128750"/>
              <a:gd name="csY5" fmla="*/ 5170922 h 5170922"/>
              <a:gd name="csX6" fmla="*/ 2302890 w 6128750"/>
              <a:gd name="csY6" fmla="*/ 5170922 h 5170922"/>
              <a:gd name="csX7" fmla="*/ 148590 w 6128750"/>
              <a:gd name="csY7" fmla="*/ 3697559 h 5170922"/>
              <a:gd name="csX8" fmla="*/ 155530 w 6128750"/>
              <a:gd name="csY8" fmla="*/ 2355660 h 5170922"/>
              <a:gd name="csX0" fmla="*/ 159895 w 6133115"/>
              <a:gd name="csY0" fmla="*/ 2355660 h 5170922"/>
              <a:gd name="csX1" fmla="*/ 1511711 w 6133115"/>
              <a:gd name="csY1" fmla="*/ 0 h 5170922"/>
              <a:gd name="csX2" fmla="*/ 5367925 w 6133115"/>
              <a:gd name="csY2" fmla="*/ 8372 h 5170922"/>
              <a:gd name="csX3" fmla="*/ 6133115 w 6133115"/>
              <a:gd name="csY3" fmla="*/ 773562 h 5170922"/>
              <a:gd name="csX4" fmla="*/ 6133115 w 6133115"/>
              <a:gd name="csY4" fmla="*/ 4405732 h 5170922"/>
              <a:gd name="csX5" fmla="*/ 5367925 w 6133115"/>
              <a:gd name="csY5" fmla="*/ 5170922 h 5170922"/>
              <a:gd name="csX6" fmla="*/ 2307255 w 6133115"/>
              <a:gd name="csY6" fmla="*/ 5170922 h 5170922"/>
              <a:gd name="csX7" fmla="*/ 142795 w 6133115"/>
              <a:gd name="csY7" fmla="*/ 3711106 h 5170922"/>
              <a:gd name="csX8" fmla="*/ 159895 w 6133115"/>
              <a:gd name="csY8" fmla="*/ 2355660 h 5170922"/>
              <a:gd name="csX0" fmla="*/ 159895 w 6133115"/>
              <a:gd name="csY0" fmla="*/ 2355660 h 5341007"/>
              <a:gd name="csX1" fmla="*/ 1511711 w 6133115"/>
              <a:gd name="csY1" fmla="*/ 0 h 5341007"/>
              <a:gd name="csX2" fmla="*/ 5367925 w 6133115"/>
              <a:gd name="csY2" fmla="*/ 8372 h 5341007"/>
              <a:gd name="csX3" fmla="*/ 6133115 w 6133115"/>
              <a:gd name="csY3" fmla="*/ 773562 h 5341007"/>
              <a:gd name="csX4" fmla="*/ 6133115 w 6133115"/>
              <a:gd name="csY4" fmla="*/ 4405732 h 5341007"/>
              <a:gd name="csX5" fmla="*/ 5367925 w 6133115"/>
              <a:gd name="csY5" fmla="*/ 5170922 h 5341007"/>
              <a:gd name="csX6" fmla="*/ 2307255 w 6133115"/>
              <a:gd name="csY6" fmla="*/ 5170922 h 5341007"/>
              <a:gd name="csX7" fmla="*/ 142795 w 6133115"/>
              <a:gd name="csY7" fmla="*/ 3711106 h 5341007"/>
              <a:gd name="csX8" fmla="*/ 159895 w 6133115"/>
              <a:gd name="csY8" fmla="*/ 2355660 h 5341007"/>
              <a:gd name="csX0" fmla="*/ 159895 w 6333636"/>
              <a:gd name="csY0" fmla="*/ 2355660 h 6195491"/>
              <a:gd name="csX1" fmla="*/ 1511711 w 6333636"/>
              <a:gd name="csY1" fmla="*/ 0 h 6195491"/>
              <a:gd name="csX2" fmla="*/ 5367925 w 6333636"/>
              <a:gd name="csY2" fmla="*/ 8372 h 6195491"/>
              <a:gd name="csX3" fmla="*/ 6133115 w 6333636"/>
              <a:gd name="csY3" fmla="*/ 773562 h 6195491"/>
              <a:gd name="csX4" fmla="*/ 6133115 w 6333636"/>
              <a:gd name="csY4" fmla="*/ 4405732 h 6195491"/>
              <a:gd name="csX5" fmla="*/ 6150123 w 6333636"/>
              <a:gd name="csY5" fmla="*/ 6195491 h 6195491"/>
              <a:gd name="csX6" fmla="*/ 2307255 w 6333636"/>
              <a:gd name="csY6" fmla="*/ 5170922 h 6195491"/>
              <a:gd name="csX7" fmla="*/ 142795 w 6333636"/>
              <a:gd name="csY7" fmla="*/ 3711106 h 6195491"/>
              <a:gd name="csX8" fmla="*/ 159895 w 6333636"/>
              <a:gd name="csY8" fmla="*/ 2355660 h 6195491"/>
              <a:gd name="csX0" fmla="*/ 159895 w 6333636"/>
              <a:gd name="csY0" fmla="*/ 2355660 h 6196661"/>
              <a:gd name="csX1" fmla="*/ 1511711 w 6333636"/>
              <a:gd name="csY1" fmla="*/ 0 h 6196661"/>
              <a:gd name="csX2" fmla="*/ 5367925 w 6333636"/>
              <a:gd name="csY2" fmla="*/ 8372 h 6196661"/>
              <a:gd name="csX3" fmla="*/ 6133115 w 6333636"/>
              <a:gd name="csY3" fmla="*/ 773562 h 6196661"/>
              <a:gd name="csX4" fmla="*/ 6133115 w 6333636"/>
              <a:gd name="csY4" fmla="*/ 4405732 h 6196661"/>
              <a:gd name="csX5" fmla="*/ 6150123 w 6333636"/>
              <a:gd name="csY5" fmla="*/ 6195491 h 6196661"/>
              <a:gd name="csX6" fmla="*/ 2307255 w 6333636"/>
              <a:gd name="csY6" fmla="*/ 5170922 h 6196661"/>
              <a:gd name="csX7" fmla="*/ 142795 w 6333636"/>
              <a:gd name="csY7" fmla="*/ 3711106 h 6196661"/>
              <a:gd name="csX8" fmla="*/ 159895 w 6333636"/>
              <a:gd name="csY8" fmla="*/ 2355660 h 6196661"/>
              <a:gd name="csX0" fmla="*/ 159895 w 6333636"/>
              <a:gd name="csY0" fmla="*/ 2355660 h 6196661"/>
              <a:gd name="csX1" fmla="*/ 1511711 w 6333636"/>
              <a:gd name="csY1" fmla="*/ 0 h 6196661"/>
              <a:gd name="csX2" fmla="*/ 5367925 w 6333636"/>
              <a:gd name="csY2" fmla="*/ 8372 h 6196661"/>
              <a:gd name="csX3" fmla="*/ 6133115 w 6333636"/>
              <a:gd name="csY3" fmla="*/ 773562 h 6196661"/>
              <a:gd name="csX4" fmla="*/ 6133115 w 6333636"/>
              <a:gd name="csY4" fmla="*/ 4405732 h 6196661"/>
              <a:gd name="csX5" fmla="*/ 6150123 w 6333636"/>
              <a:gd name="csY5" fmla="*/ 6195491 h 6196661"/>
              <a:gd name="csX6" fmla="*/ 2307255 w 6333636"/>
              <a:gd name="csY6" fmla="*/ 5170922 h 6196661"/>
              <a:gd name="csX7" fmla="*/ 142795 w 6333636"/>
              <a:gd name="csY7" fmla="*/ 3711106 h 6196661"/>
              <a:gd name="csX8" fmla="*/ 159895 w 6333636"/>
              <a:gd name="csY8" fmla="*/ 2355660 h 6196661"/>
              <a:gd name="csX0" fmla="*/ 159895 w 6333636"/>
              <a:gd name="csY0" fmla="*/ 2355660 h 6196661"/>
              <a:gd name="csX1" fmla="*/ 1511711 w 6333636"/>
              <a:gd name="csY1" fmla="*/ 0 h 6196661"/>
              <a:gd name="csX2" fmla="*/ 5367925 w 6333636"/>
              <a:gd name="csY2" fmla="*/ 8372 h 6196661"/>
              <a:gd name="csX3" fmla="*/ 6133115 w 6333636"/>
              <a:gd name="csY3" fmla="*/ 773562 h 6196661"/>
              <a:gd name="csX4" fmla="*/ 6133115 w 6333636"/>
              <a:gd name="csY4" fmla="*/ 4405732 h 6196661"/>
              <a:gd name="csX5" fmla="*/ 6150123 w 6333636"/>
              <a:gd name="csY5" fmla="*/ 6195491 h 6196661"/>
              <a:gd name="csX6" fmla="*/ 2307255 w 6333636"/>
              <a:gd name="csY6" fmla="*/ 5170922 h 6196661"/>
              <a:gd name="csX7" fmla="*/ 142795 w 6333636"/>
              <a:gd name="csY7" fmla="*/ 3711106 h 6196661"/>
              <a:gd name="csX8" fmla="*/ 159895 w 6333636"/>
              <a:gd name="csY8" fmla="*/ 2355660 h 6196661"/>
              <a:gd name="csX0" fmla="*/ 159895 w 6333636"/>
              <a:gd name="csY0" fmla="*/ 2355660 h 6196414"/>
              <a:gd name="csX1" fmla="*/ 1511711 w 6333636"/>
              <a:gd name="csY1" fmla="*/ 0 h 6196414"/>
              <a:gd name="csX2" fmla="*/ 5367925 w 6333636"/>
              <a:gd name="csY2" fmla="*/ 8372 h 6196414"/>
              <a:gd name="csX3" fmla="*/ 6133115 w 6333636"/>
              <a:gd name="csY3" fmla="*/ 773562 h 6196414"/>
              <a:gd name="csX4" fmla="*/ 6133115 w 6333636"/>
              <a:gd name="csY4" fmla="*/ 4405732 h 6196414"/>
              <a:gd name="csX5" fmla="*/ 6150123 w 6333636"/>
              <a:gd name="csY5" fmla="*/ 6195491 h 6196414"/>
              <a:gd name="csX6" fmla="*/ 1668276 w 6333636"/>
              <a:gd name="csY6" fmla="*/ 4983635 h 6196414"/>
              <a:gd name="csX7" fmla="*/ 142795 w 6333636"/>
              <a:gd name="csY7" fmla="*/ 3711106 h 6196414"/>
              <a:gd name="csX8" fmla="*/ 159895 w 6333636"/>
              <a:gd name="csY8" fmla="*/ 2355660 h 6196414"/>
              <a:gd name="csX0" fmla="*/ 159895 w 6333636"/>
              <a:gd name="csY0" fmla="*/ 2355660 h 6196153"/>
              <a:gd name="csX1" fmla="*/ 1511711 w 6333636"/>
              <a:gd name="csY1" fmla="*/ 0 h 6196153"/>
              <a:gd name="csX2" fmla="*/ 5367925 w 6333636"/>
              <a:gd name="csY2" fmla="*/ 8372 h 6196153"/>
              <a:gd name="csX3" fmla="*/ 6133115 w 6333636"/>
              <a:gd name="csY3" fmla="*/ 773562 h 6196153"/>
              <a:gd name="csX4" fmla="*/ 6133115 w 6333636"/>
              <a:gd name="csY4" fmla="*/ 4405732 h 6196153"/>
              <a:gd name="csX5" fmla="*/ 6150123 w 6333636"/>
              <a:gd name="csY5" fmla="*/ 6195491 h 6196153"/>
              <a:gd name="csX6" fmla="*/ 1668276 w 6333636"/>
              <a:gd name="csY6" fmla="*/ 4983635 h 6196153"/>
              <a:gd name="csX7" fmla="*/ 142795 w 6333636"/>
              <a:gd name="csY7" fmla="*/ 3711106 h 6196153"/>
              <a:gd name="csX8" fmla="*/ 159895 w 6333636"/>
              <a:gd name="csY8" fmla="*/ 2355660 h 6196153"/>
              <a:gd name="csX0" fmla="*/ 159895 w 6333636"/>
              <a:gd name="csY0" fmla="*/ 2355660 h 6196414"/>
              <a:gd name="csX1" fmla="*/ 1511711 w 6333636"/>
              <a:gd name="csY1" fmla="*/ 0 h 6196414"/>
              <a:gd name="csX2" fmla="*/ 5367925 w 6333636"/>
              <a:gd name="csY2" fmla="*/ 8372 h 6196414"/>
              <a:gd name="csX3" fmla="*/ 6133115 w 6333636"/>
              <a:gd name="csY3" fmla="*/ 773562 h 6196414"/>
              <a:gd name="csX4" fmla="*/ 6133115 w 6333636"/>
              <a:gd name="csY4" fmla="*/ 4405732 h 6196414"/>
              <a:gd name="csX5" fmla="*/ 6150123 w 6333636"/>
              <a:gd name="csY5" fmla="*/ 6195491 h 6196414"/>
              <a:gd name="csX6" fmla="*/ 1668276 w 6333636"/>
              <a:gd name="csY6" fmla="*/ 4983635 h 6196414"/>
              <a:gd name="csX7" fmla="*/ 142795 w 6333636"/>
              <a:gd name="csY7" fmla="*/ 3711106 h 6196414"/>
              <a:gd name="csX8" fmla="*/ 159895 w 6333636"/>
              <a:gd name="csY8" fmla="*/ 2355660 h 6196414"/>
              <a:gd name="csX0" fmla="*/ 159895 w 6333636"/>
              <a:gd name="csY0" fmla="*/ 2355660 h 6196414"/>
              <a:gd name="csX1" fmla="*/ 1511711 w 6333636"/>
              <a:gd name="csY1" fmla="*/ 0 h 6196414"/>
              <a:gd name="csX2" fmla="*/ 5367925 w 6333636"/>
              <a:gd name="csY2" fmla="*/ 8372 h 6196414"/>
              <a:gd name="csX3" fmla="*/ 6133115 w 6333636"/>
              <a:gd name="csY3" fmla="*/ 773562 h 6196414"/>
              <a:gd name="csX4" fmla="*/ 6133115 w 6333636"/>
              <a:gd name="csY4" fmla="*/ 4405732 h 6196414"/>
              <a:gd name="csX5" fmla="*/ 6150123 w 6333636"/>
              <a:gd name="csY5" fmla="*/ 6195491 h 6196414"/>
              <a:gd name="csX6" fmla="*/ 1668276 w 6333636"/>
              <a:gd name="csY6" fmla="*/ 4983635 h 6196414"/>
              <a:gd name="csX7" fmla="*/ 142795 w 6333636"/>
              <a:gd name="csY7" fmla="*/ 3711106 h 6196414"/>
              <a:gd name="csX8" fmla="*/ 159895 w 6333636"/>
              <a:gd name="csY8" fmla="*/ 2355660 h 6196414"/>
              <a:gd name="csX0" fmla="*/ 159895 w 6333636"/>
              <a:gd name="csY0" fmla="*/ 2355660 h 6196323"/>
              <a:gd name="csX1" fmla="*/ 1511711 w 6333636"/>
              <a:gd name="csY1" fmla="*/ 0 h 6196323"/>
              <a:gd name="csX2" fmla="*/ 5367925 w 6333636"/>
              <a:gd name="csY2" fmla="*/ 8372 h 6196323"/>
              <a:gd name="csX3" fmla="*/ 6133115 w 6333636"/>
              <a:gd name="csY3" fmla="*/ 773562 h 6196323"/>
              <a:gd name="csX4" fmla="*/ 6133115 w 6333636"/>
              <a:gd name="csY4" fmla="*/ 4405732 h 6196323"/>
              <a:gd name="csX5" fmla="*/ 6150123 w 6333636"/>
              <a:gd name="csY5" fmla="*/ 6195491 h 6196323"/>
              <a:gd name="csX6" fmla="*/ 1221961 w 6333636"/>
              <a:gd name="csY6" fmla="*/ 4885664 h 6196323"/>
              <a:gd name="csX7" fmla="*/ 142795 w 6333636"/>
              <a:gd name="csY7" fmla="*/ 3711106 h 6196323"/>
              <a:gd name="csX8" fmla="*/ 159895 w 6333636"/>
              <a:gd name="csY8" fmla="*/ 2355660 h 6196323"/>
              <a:gd name="csX0" fmla="*/ 159895 w 6333636"/>
              <a:gd name="csY0" fmla="*/ 2355660 h 6196323"/>
              <a:gd name="csX1" fmla="*/ 1511711 w 6333636"/>
              <a:gd name="csY1" fmla="*/ 0 h 6196323"/>
              <a:gd name="csX2" fmla="*/ 5367925 w 6333636"/>
              <a:gd name="csY2" fmla="*/ 8372 h 6196323"/>
              <a:gd name="csX3" fmla="*/ 6133115 w 6333636"/>
              <a:gd name="csY3" fmla="*/ 773562 h 6196323"/>
              <a:gd name="csX4" fmla="*/ 6133115 w 6333636"/>
              <a:gd name="csY4" fmla="*/ 4405732 h 6196323"/>
              <a:gd name="csX5" fmla="*/ 6150123 w 6333636"/>
              <a:gd name="csY5" fmla="*/ 6195491 h 6196323"/>
              <a:gd name="csX6" fmla="*/ 1221961 w 6333636"/>
              <a:gd name="csY6" fmla="*/ 4885664 h 6196323"/>
              <a:gd name="csX7" fmla="*/ 142795 w 6333636"/>
              <a:gd name="csY7" fmla="*/ 3711106 h 6196323"/>
              <a:gd name="csX8" fmla="*/ 159895 w 6333636"/>
              <a:gd name="csY8" fmla="*/ 2355660 h 6196323"/>
              <a:gd name="csX0" fmla="*/ 163650 w 6337391"/>
              <a:gd name="csY0" fmla="*/ 2355660 h 6196323"/>
              <a:gd name="csX1" fmla="*/ 1515466 w 6337391"/>
              <a:gd name="csY1" fmla="*/ 0 h 6196323"/>
              <a:gd name="csX2" fmla="*/ 5371680 w 6337391"/>
              <a:gd name="csY2" fmla="*/ 8372 h 6196323"/>
              <a:gd name="csX3" fmla="*/ 6136870 w 6337391"/>
              <a:gd name="csY3" fmla="*/ 773562 h 6196323"/>
              <a:gd name="csX4" fmla="*/ 6136870 w 6337391"/>
              <a:gd name="csY4" fmla="*/ 4405732 h 6196323"/>
              <a:gd name="csX5" fmla="*/ 6153878 w 6337391"/>
              <a:gd name="csY5" fmla="*/ 6195491 h 6196323"/>
              <a:gd name="csX6" fmla="*/ 1225716 w 6337391"/>
              <a:gd name="csY6" fmla="*/ 4885664 h 6196323"/>
              <a:gd name="csX7" fmla="*/ 146550 w 6337391"/>
              <a:gd name="csY7" fmla="*/ 3711106 h 6196323"/>
              <a:gd name="csX8" fmla="*/ 163650 w 6337391"/>
              <a:gd name="csY8" fmla="*/ 2355660 h 6196323"/>
              <a:gd name="csX0" fmla="*/ 122935 w 6296676"/>
              <a:gd name="csY0" fmla="*/ 2355660 h 6196323"/>
              <a:gd name="csX1" fmla="*/ 1474751 w 6296676"/>
              <a:gd name="csY1" fmla="*/ 0 h 6196323"/>
              <a:gd name="csX2" fmla="*/ 5330965 w 6296676"/>
              <a:gd name="csY2" fmla="*/ 8372 h 6196323"/>
              <a:gd name="csX3" fmla="*/ 6096155 w 6296676"/>
              <a:gd name="csY3" fmla="*/ 773562 h 6196323"/>
              <a:gd name="csX4" fmla="*/ 6096155 w 6296676"/>
              <a:gd name="csY4" fmla="*/ 4405732 h 6196323"/>
              <a:gd name="csX5" fmla="*/ 6113163 w 6296676"/>
              <a:gd name="csY5" fmla="*/ 6195491 h 6196323"/>
              <a:gd name="csX6" fmla="*/ 1185001 w 6296676"/>
              <a:gd name="csY6" fmla="*/ 4885664 h 6196323"/>
              <a:gd name="csX7" fmla="*/ 105835 w 6296676"/>
              <a:gd name="csY7" fmla="*/ 3711106 h 6196323"/>
              <a:gd name="csX8" fmla="*/ 122935 w 6296676"/>
              <a:gd name="csY8" fmla="*/ 2355660 h 6196323"/>
              <a:gd name="csX0" fmla="*/ 122935 w 6296676"/>
              <a:gd name="csY0" fmla="*/ 2355660 h 6196323"/>
              <a:gd name="csX1" fmla="*/ 1474751 w 6296676"/>
              <a:gd name="csY1" fmla="*/ 0 h 6196323"/>
              <a:gd name="csX2" fmla="*/ 5330965 w 6296676"/>
              <a:gd name="csY2" fmla="*/ 8372 h 6196323"/>
              <a:gd name="csX3" fmla="*/ 6096155 w 6296676"/>
              <a:gd name="csY3" fmla="*/ 773562 h 6196323"/>
              <a:gd name="csX4" fmla="*/ 6096155 w 6296676"/>
              <a:gd name="csY4" fmla="*/ 4405732 h 6196323"/>
              <a:gd name="csX5" fmla="*/ 6113163 w 6296676"/>
              <a:gd name="csY5" fmla="*/ 6195491 h 6196323"/>
              <a:gd name="csX6" fmla="*/ 1185001 w 6296676"/>
              <a:gd name="csY6" fmla="*/ 4885664 h 6196323"/>
              <a:gd name="csX7" fmla="*/ 105835 w 6296676"/>
              <a:gd name="csY7" fmla="*/ 3711106 h 6196323"/>
              <a:gd name="csX8" fmla="*/ 122935 w 6296676"/>
              <a:gd name="csY8" fmla="*/ 2355660 h 6196323"/>
              <a:gd name="csX0" fmla="*/ 100129 w 6318693"/>
              <a:gd name="csY0" fmla="*/ 2364625 h 6196323"/>
              <a:gd name="csX1" fmla="*/ 1496768 w 6318693"/>
              <a:gd name="csY1" fmla="*/ 0 h 6196323"/>
              <a:gd name="csX2" fmla="*/ 5352982 w 6318693"/>
              <a:gd name="csY2" fmla="*/ 8372 h 6196323"/>
              <a:gd name="csX3" fmla="*/ 6118172 w 6318693"/>
              <a:gd name="csY3" fmla="*/ 773562 h 6196323"/>
              <a:gd name="csX4" fmla="*/ 6118172 w 6318693"/>
              <a:gd name="csY4" fmla="*/ 4405732 h 6196323"/>
              <a:gd name="csX5" fmla="*/ 6135180 w 6318693"/>
              <a:gd name="csY5" fmla="*/ 6195491 h 6196323"/>
              <a:gd name="csX6" fmla="*/ 1207018 w 6318693"/>
              <a:gd name="csY6" fmla="*/ 4885664 h 6196323"/>
              <a:gd name="csX7" fmla="*/ 127852 w 6318693"/>
              <a:gd name="csY7" fmla="*/ 3711106 h 6196323"/>
              <a:gd name="csX8" fmla="*/ 100129 w 6318693"/>
              <a:gd name="csY8" fmla="*/ 2364625 h 6196323"/>
              <a:gd name="csX0" fmla="*/ 106528 w 6325092"/>
              <a:gd name="csY0" fmla="*/ 2364625 h 6196323"/>
              <a:gd name="csX1" fmla="*/ 1503167 w 6325092"/>
              <a:gd name="csY1" fmla="*/ 0 h 6196323"/>
              <a:gd name="csX2" fmla="*/ 5359381 w 6325092"/>
              <a:gd name="csY2" fmla="*/ 8372 h 6196323"/>
              <a:gd name="csX3" fmla="*/ 6124571 w 6325092"/>
              <a:gd name="csY3" fmla="*/ 773562 h 6196323"/>
              <a:gd name="csX4" fmla="*/ 6124571 w 6325092"/>
              <a:gd name="csY4" fmla="*/ 4405732 h 6196323"/>
              <a:gd name="csX5" fmla="*/ 6141579 w 6325092"/>
              <a:gd name="csY5" fmla="*/ 6195491 h 6196323"/>
              <a:gd name="csX6" fmla="*/ 1213417 w 6325092"/>
              <a:gd name="csY6" fmla="*/ 4885664 h 6196323"/>
              <a:gd name="csX7" fmla="*/ 134251 w 6325092"/>
              <a:gd name="csY7" fmla="*/ 3711106 h 6196323"/>
              <a:gd name="csX8" fmla="*/ 106528 w 6325092"/>
              <a:gd name="csY8" fmla="*/ 2364625 h 6196323"/>
              <a:gd name="csX0" fmla="*/ 23390 w 6241954"/>
              <a:gd name="csY0" fmla="*/ 2364625 h 6196323"/>
              <a:gd name="csX1" fmla="*/ 1420029 w 6241954"/>
              <a:gd name="csY1" fmla="*/ 0 h 6196323"/>
              <a:gd name="csX2" fmla="*/ 5276243 w 6241954"/>
              <a:gd name="csY2" fmla="*/ 8372 h 6196323"/>
              <a:gd name="csX3" fmla="*/ 6041433 w 6241954"/>
              <a:gd name="csY3" fmla="*/ 773562 h 6196323"/>
              <a:gd name="csX4" fmla="*/ 6041433 w 6241954"/>
              <a:gd name="csY4" fmla="*/ 4405732 h 6196323"/>
              <a:gd name="csX5" fmla="*/ 6058441 w 6241954"/>
              <a:gd name="csY5" fmla="*/ 6195491 h 6196323"/>
              <a:gd name="csX6" fmla="*/ 1130279 w 6241954"/>
              <a:gd name="csY6" fmla="*/ 4885664 h 6196323"/>
              <a:gd name="csX7" fmla="*/ 606925 w 6241954"/>
              <a:gd name="csY7" fmla="*/ 3773858 h 6196323"/>
              <a:gd name="csX8" fmla="*/ 23390 w 6241954"/>
              <a:gd name="csY8" fmla="*/ 2364625 h 6196323"/>
              <a:gd name="csX0" fmla="*/ 67862 w 6286426"/>
              <a:gd name="csY0" fmla="*/ 2364625 h 6196323"/>
              <a:gd name="csX1" fmla="*/ 1464501 w 6286426"/>
              <a:gd name="csY1" fmla="*/ 0 h 6196323"/>
              <a:gd name="csX2" fmla="*/ 5320715 w 6286426"/>
              <a:gd name="csY2" fmla="*/ 8372 h 6196323"/>
              <a:gd name="csX3" fmla="*/ 6085905 w 6286426"/>
              <a:gd name="csY3" fmla="*/ 773562 h 6196323"/>
              <a:gd name="csX4" fmla="*/ 6085905 w 6286426"/>
              <a:gd name="csY4" fmla="*/ 4405732 h 6196323"/>
              <a:gd name="csX5" fmla="*/ 6102913 w 6286426"/>
              <a:gd name="csY5" fmla="*/ 6195491 h 6196323"/>
              <a:gd name="csX6" fmla="*/ 1174751 w 6286426"/>
              <a:gd name="csY6" fmla="*/ 4885664 h 6196323"/>
              <a:gd name="csX7" fmla="*/ 203161 w 6286426"/>
              <a:gd name="csY7" fmla="*/ 4087622 h 6196323"/>
              <a:gd name="csX8" fmla="*/ 67862 w 6286426"/>
              <a:gd name="csY8" fmla="*/ 2364625 h 6196323"/>
              <a:gd name="csX0" fmla="*/ 67862 w 6286426"/>
              <a:gd name="csY0" fmla="*/ 2364625 h 6196727"/>
              <a:gd name="csX1" fmla="*/ 1464501 w 6286426"/>
              <a:gd name="csY1" fmla="*/ 0 h 6196727"/>
              <a:gd name="csX2" fmla="*/ 5320715 w 6286426"/>
              <a:gd name="csY2" fmla="*/ 8372 h 6196727"/>
              <a:gd name="csX3" fmla="*/ 6085905 w 6286426"/>
              <a:gd name="csY3" fmla="*/ 773562 h 6196727"/>
              <a:gd name="csX4" fmla="*/ 6085905 w 6286426"/>
              <a:gd name="csY4" fmla="*/ 4405732 h 6196727"/>
              <a:gd name="csX5" fmla="*/ 6102913 w 6286426"/>
              <a:gd name="csY5" fmla="*/ 6195491 h 6196727"/>
              <a:gd name="csX6" fmla="*/ 3406963 w 6286426"/>
              <a:gd name="csY6" fmla="*/ 5208393 h 6196727"/>
              <a:gd name="csX7" fmla="*/ 203161 w 6286426"/>
              <a:gd name="csY7" fmla="*/ 4087622 h 6196727"/>
              <a:gd name="csX8" fmla="*/ 67862 w 6286426"/>
              <a:gd name="csY8" fmla="*/ 2364625 h 6196727"/>
              <a:gd name="csX0" fmla="*/ 21357 w 6239921"/>
              <a:gd name="csY0" fmla="*/ 2364625 h 6196727"/>
              <a:gd name="csX1" fmla="*/ 1417996 w 6239921"/>
              <a:gd name="csY1" fmla="*/ 0 h 6196727"/>
              <a:gd name="csX2" fmla="*/ 5274210 w 6239921"/>
              <a:gd name="csY2" fmla="*/ 8372 h 6196727"/>
              <a:gd name="csX3" fmla="*/ 6039400 w 6239921"/>
              <a:gd name="csY3" fmla="*/ 773562 h 6196727"/>
              <a:gd name="csX4" fmla="*/ 6039400 w 6239921"/>
              <a:gd name="csY4" fmla="*/ 4405732 h 6196727"/>
              <a:gd name="csX5" fmla="*/ 6056408 w 6239921"/>
              <a:gd name="csY5" fmla="*/ 6195491 h 6196727"/>
              <a:gd name="csX6" fmla="*/ 3360458 w 6239921"/>
              <a:gd name="csY6" fmla="*/ 5208393 h 6196727"/>
              <a:gd name="csX7" fmla="*/ 667644 w 6239921"/>
              <a:gd name="csY7" fmla="*/ 4616540 h 6196727"/>
              <a:gd name="csX8" fmla="*/ 21357 w 6239921"/>
              <a:gd name="csY8" fmla="*/ 2364625 h 6196727"/>
              <a:gd name="csX0" fmla="*/ 68875 w 6287439"/>
              <a:gd name="csY0" fmla="*/ 2364625 h 6196727"/>
              <a:gd name="csX1" fmla="*/ 1465514 w 6287439"/>
              <a:gd name="csY1" fmla="*/ 0 h 6196727"/>
              <a:gd name="csX2" fmla="*/ 5321728 w 6287439"/>
              <a:gd name="csY2" fmla="*/ 8372 h 6196727"/>
              <a:gd name="csX3" fmla="*/ 6086918 w 6287439"/>
              <a:gd name="csY3" fmla="*/ 773562 h 6196727"/>
              <a:gd name="csX4" fmla="*/ 6086918 w 6287439"/>
              <a:gd name="csY4" fmla="*/ 4405732 h 6196727"/>
              <a:gd name="csX5" fmla="*/ 6103926 w 6287439"/>
              <a:gd name="csY5" fmla="*/ 6195491 h 6196727"/>
              <a:gd name="csX6" fmla="*/ 3407976 w 6287439"/>
              <a:gd name="csY6" fmla="*/ 5208393 h 6196727"/>
              <a:gd name="csX7" fmla="*/ 715162 w 6287439"/>
              <a:gd name="csY7" fmla="*/ 4616540 h 6196727"/>
              <a:gd name="csX8" fmla="*/ 68875 w 6287439"/>
              <a:gd name="csY8" fmla="*/ 2364625 h 6196727"/>
              <a:gd name="csX0" fmla="*/ 68875 w 6287439"/>
              <a:gd name="csY0" fmla="*/ 2364625 h 6196727"/>
              <a:gd name="csX1" fmla="*/ 1465514 w 6287439"/>
              <a:gd name="csY1" fmla="*/ 0 h 6196727"/>
              <a:gd name="csX2" fmla="*/ 5321728 w 6287439"/>
              <a:gd name="csY2" fmla="*/ 8372 h 6196727"/>
              <a:gd name="csX3" fmla="*/ 6086918 w 6287439"/>
              <a:gd name="csY3" fmla="*/ 773562 h 6196727"/>
              <a:gd name="csX4" fmla="*/ 6086918 w 6287439"/>
              <a:gd name="csY4" fmla="*/ 4405732 h 6196727"/>
              <a:gd name="csX5" fmla="*/ 6103926 w 6287439"/>
              <a:gd name="csY5" fmla="*/ 6195491 h 6196727"/>
              <a:gd name="csX6" fmla="*/ 3407976 w 6287439"/>
              <a:gd name="csY6" fmla="*/ 5208393 h 6196727"/>
              <a:gd name="csX7" fmla="*/ 715162 w 6287439"/>
              <a:gd name="csY7" fmla="*/ 4616540 h 6196727"/>
              <a:gd name="csX8" fmla="*/ 68875 w 6287439"/>
              <a:gd name="csY8" fmla="*/ 2364625 h 6196727"/>
              <a:gd name="csX0" fmla="*/ 68875 w 6287439"/>
              <a:gd name="csY0" fmla="*/ 2364625 h 6197429"/>
              <a:gd name="csX1" fmla="*/ 1465514 w 6287439"/>
              <a:gd name="csY1" fmla="*/ 0 h 6197429"/>
              <a:gd name="csX2" fmla="*/ 5321728 w 6287439"/>
              <a:gd name="csY2" fmla="*/ 8372 h 6197429"/>
              <a:gd name="csX3" fmla="*/ 6086918 w 6287439"/>
              <a:gd name="csY3" fmla="*/ 773562 h 6197429"/>
              <a:gd name="csX4" fmla="*/ 6086918 w 6287439"/>
              <a:gd name="csY4" fmla="*/ 4405732 h 6197429"/>
              <a:gd name="csX5" fmla="*/ 6103926 w 6287439"/>
              <a:gd name="csY5" fmla="*/ 6195491 h 6197429"/>
              <a:gd name="csX6" fmla="*/ 3237646 w 6287439"/>
              <a:gd name="csY6" fmla="*/ 5450440 h 6197429"/>
              <a:gd name="csX7" fmla="*/ 715162 w 6287439"/>
              <a:gd name="csY7" fmla="*/ 4616540 h 6197429"/>
              <a:gd name="csX8" fmla="*/ 68875 w 6287439"/>
              <a:gd name="csY8" fmla="*/ 2364625 h 6197429"/>
              <a:gd name="csX0" fmla="*/ 68875 w 6287439"/>
              <a:gd name="csY0" fmla="*/ 2364625 h 6197429"/>
              <a:gd name="csX1" fmla="*/ 1465514 w 6287439"/>
              <a:gd name="csY1" fmla="*/ 0 h 6197429"/>
              <a:gd name="csX2" fmla="*/ 5321728 w 6287439"/>
              <a:gd name="csY2" fmla="*/ 8372 h 6197429"/>
              <a:gd name="csX3" fmla="*/ 6086918 w 6287439"/>
              <a:gd name="csY3" fmla="*/ 773562 h 6197429"/>
              <a:gd name="csX4" fmla="*/ 6086918 w 6287439"/>
              <a:gd name="csY4" fmla="*/ 4405732 h 6197429"/>
              <a:gd name="csX5" fmla="*/ 6103926 w 6287439"/>
              <a:gd name="csY5" fmla="*/ 6195491 h 6197429"/>
              <a:gd name="csX6" fmla="*/ 3237646 w 6287439"/>
              <a:gd name="csY6" fmla="*/ 5450440 h 6197429"/>
              <a:gd name="csX7" fmla="*/ 715162 w 6287439"/>
              <a:gd name="csY7" fmla="*/ 4616540 h 6197429"/>
              <a:gd name="csX8" fmla="*/ 68875 w 6287439"/>
              <a:gd name="csY8" fmla="*/ 2364625 h 6197429"/>
              <a:gd name="csX0" fmla="*/ 68875 w 6287439"/>
              <a:gd name="csY0" fmla="*/ 2364625 h 6197429"/>
              <a:gd name="csX1" fmla="*/ 1465514 w 6287439"/>
              <a:gd name="csY1" fmla="*/ 0 h 6197429"/>
              <a:gd name="csX2" fmla="*/ 5321728 w 6287439"/>
              <a:gd name="csY2" fmla="*/ 8372 h 6197429"/>
              <a:gd name="csX3" fmla="*/ 6086918 w 6287439"/>
              <a:gd name="csY3" fmla="*/ 773562 h 6197429"/>
              <a:gd name="csX4" fmla="*/ 6086918 w 6287439"/>
              <a:gd name="csY4" fmla="*/ 4405732 h 6197429"/>
              <a:gd name="csX5" fmla="*/ 6103926 w 6287439"/>
              <a:gd name="csY5" fmla="*/ 6195491 h 6197429"/>
              <a:gd name="csX6" fmla="*/ 3237646 w 6287439"/>
              <a:gd name="csY6" fmla="*/ 5450440 h 6197429"/>
              <a:gd name="csX7" fmla="*/ 715162 w 6287439"/>
              <a:gd name="csY7" fmla="*/ 4616540 h 6197429"/>
              <a:gd name="csX8" fmla="*/ 68875 w 6287439"/>
              <a:gd name="csY8" fmla="*/ 2364625 h 6197429"/>
              <a:gd name="csX0" fmla="*/ 68875 w 6104037"/>
              <a:gd name="csY0" fmla="*/ 2364625 h 6197429"/>
              <a:gd name="csX1" fmla="*/ 1465514 w 6104037"/>
              <a:gd name="csY1" fmla="*/ 0 h 6197429"/>
              <a:gd name="csX2" fmla="*/ 5321728 w 6104037"/>
              <a:gd name="csY2" fmla="*/ 8372 h 6197429"/>
              <a:gd name="csX3" fmla="*/ 6086918 w 6104037"/>
              <a:gd name="csY3" fmla="*/ 773562 h 6197429"/>
              <a:gd name="csX4" fmla="*/ 6086918 w 6104037"/>
              <a:gd name="csY4" fmla="*/ 4405732 h 6197429"/>
              <a:gd name="csX5" fmla="*/ 6103926 w 6104037"/>
              <a:gd name="csY5" fmla="*/ 6195491 h 6197429"/>
              <a:gd name="csX6" fmla="*/ 3237646 w 6104037"/>
              <a:gd name="csY6" fmla="*/ 5450440 h 6197429"/>
              <a:gd name="csX7" fmla="*/ 715162 w 6104037"/>
              <a:gd name="csY7" fmla="*/ 4616540 h 6197429"/>
              <a:gd name="csX8" fmla="*/ 68875 w 6104037"/>
              <a:gd name="csY8" fmla="*/ 2364625 h 6197429"/>
              <a:gd name="csX0" fmla="*/ 68875 w 6104037"/>
              <a:gd name="csY0" fmla="*/ 2528592 h 6361396"/>
              <a:gd name="csX1" fmla="*/ 1465514 w 6104037"/>
              <a:gd name="csY1" fmla="*/ 163967 h 6361396"/>
              <a:gd name="csX2" fmla="*/ 5321728 w 6104037"/>
              <a:gd name="csY2" fmla="*/ 172339 h 6361396"/>
              <a:gd name="csX3" fmla="*/ 6077953 w 6104037"/>
              <a:gd name="csY3" fmla="*/ 193459 h 6361396"/>
              <a:gd name="csX4" fmla="*/ 6086918 w 6104037"/>
              <a:gd name="csY4" fmla="*/ 4569699 h 6361396"/>
              <a:gd name="csX5" fmla="*/ 6103926 w 6104037"/>
              <a:gd name="csY5" fmla="*/ 6359458 h 6361396"/>
              <a:gd name="csX6" fmla="*/ 3237646 w 6104037"/>
              <a:gd name="csY6" fmla="*/ 5614407 h 6361396"/>
              <a:gd name="csX7" fmla="*/ 715162 w 6104037"/>
              <a:gd name="csY7" fmla="*/ 4780507 h 6361396"/>
              <a:gd name="csX8" fmla="*/ 68875 w 6104037"/>
              <a:gd name="csY8" fmla="*/ 2528592 h 6361396"/>
              <a:gd name="csX0" fmla="*/ 68875 w 6104037"/>
              <a:gd name="csY0" fmla="*/ 2364625 h 6197429"/>
              <a:gd name="csX1" fmla="*/ 1465514 w 6104037"/>
              <a:gd name="csY1" fmla="*/ 0 h 6197429"/>
              <a:gd name="csX2" fmla="*/ 5321728 w 6104037"/>
              <a:gd name="csY2" fmla="*/ 8372 h 6197429"/>
              <a:gd name="csX3" fmla="*/ 6077953 w 6104037"/>
              <a:gd name="csY3" fmla="*/ 29492 h 6197429"/>
              <a:gd name="csX4" fmla="*/ 6086918 w 6104037"/>
              <a:gd name="csY4" fmla="*/ 4405732 h 6197429"/>
              <a:gd name="csX5" fmla="*/ 6103926 w 6104037"/>
              <a:gd name="csY5" fmla="*/ 6195491 h 6197429"/>
              <a:gd name="csX6" fmla="*/ 3237646 w 6104037"/>
              <a:gd name="csY6" fmla="*/ 5450440 h 6197429"/>
              <a:gd name="csX7" fmla="*/ 715162 w 6104037"/>
              <a:gd name="csY7" fmla="*/ 4616540 h 6197429"/>
              <a:gd name="csX8" fmla="*/ 68875 w 6104037"/>
              <a:gd name="csY8" fmla="*/ 2364625 h 61974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104037" h="6197429">
                <a:moveTo>
                  <a:pt x="68875" y="2364625"/>
                </a:moveTo>
                <a:cubicBezTo>
                  <a:pt x="215160" y="1732784"/>
                  <a:pt x="1454842" y="11673"/>
                  <a:pt x="1465514" y="0"/>
                </a:cubicBezTo>
                <a:lnTo>
                  <a:pt x="5321728" y="8372"/>
                </a:lnTo>
                <a:cubicBezTo>
                  <a:pt x="5744331" y="8372"/>
                  <a:pt x="6077953" y="19265"/>
                  <a:pt x="6077953" y="29492"/>
                </a:cubicBezTo>
                <a:cubicBezTo>
                  <a:pt x="6080941" y="1488239"/>
                  <a:pt x="6083930" y="2946985"/>
                  <a:pt x="6086918" y="4405732"/>
                </a:cubicBezTo>
                <a:cubicBezTo>
                  <a:pt x="6086918" y="4828335"/>
                  <a:pt x="6105188" y="6231350"/>
                  <a:pt x="6103926" y="6195491"/>
                </a:cubicBezTo>
                <a:cubicBezTo>
                  <a:pt x="6119289" y="6228541"/>
                  <a:pt x="4544185" y="5833133"/>
                  <a:pt x="3237646" y="5450440"/>
                </a:cubicBezTo>
                <a:cubicBezTo>
                  <a:pt x="2723874" y="5332093"/>
                  <a:pt x="1121663" y="4954456"/>
                  <a:pt x="715162" y="4616540"/>
                </a:cubicBezTo>
                <a:cubicBezTo>
                  <a:pt x="-54762" y="3976382"/>
                  <a:pt x="-73609" y="2981232"/>
                  <a:pt x="68875" y="2364625"/>
                </a:cubicBezTo>
                <a:close/>
              </a:path>
            </a:pathLst>
          </a:custGeom>
          <a:noFill/>
          <a:ln w="50800">
            <a:noFill/>
          </a:ln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D18EBFC-5E9D-9986-AA39-040DEED56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6486" y="3429000"/>
            <a:ext cx="5357677" cy="2700337"/>
          </a:xfrm>
        </p:spPr>
        <p:txBody>
          <a:bodyPr anchor="b">
            <a:normAutofit/>
          </a:bodyPr>
          <a:lstStyle/>
          <a:p>
            <a:pPr>
              <a:defRPr sz="2025" b="1">
                <a:solidFill>
                  <a:srgbClr val="FFFFFF"/>
                </a:solidFill>
                <a:latin typeface="Aino"/>
                <a:ea typeface="Aino"/>
                <a:cs typeface="Aino"/>
              </a:defRPr>
            </a:pPr>
            <a:r>
              <a:rPr lang="et-EE" b="1" dirty="0">
                <a:latin typeface="Aino"/>
                <a:ea typeface="Aino"/>
                <a:cs typeface="Aino"/>
              </a:rPr>
              <a:t>Euroopa võimalused</a:t>
            </a:r>
          </a:p>
          <a:p>
            <a:pPr>
              <a:defRPr sz="2025" b="1">
                <a:solidFill>
                  <a:srgbClr val="FFFFFF"/>
                </a:solidFill>
                <a:latin typeface="Aino"/>
                <a:ea typeface="Aino"/>
                <a:cs typeface="Aino"/>
              </a:defRPr>
            </a:pPr>
            <a:r>
              <a:rPr lang="et-EE" b="1" dirty="0">
                <a:latin typeface="Aino"/>
                <a:ea typeface="Aino"/>
                <a:cs typeface="Aino"/>
              </a:rPr>
              <a:t>Eesti ettevõtetele</a:t>
            </a:r>
          </a:p>
          <a:p>
            <a:pPr>
              <a:defRPr sz="2025" b="1">
                <a:solidFill>
                  <a:srgbClr val="FFFFFF"/>
                </a:solidFill>
                <a:latin typeface="Aino"/>
                <a:ea typeface="Aino"/>
                <a:cs typeface="Aino"/>
              </a:defRPr>
            </a:pPr>
            <a:endParaRPr lang="et-EE" b="1" dirty="0">
              <a:latin typeface="Aino"/>
              <a:ea typeface="Aino"/>
              <a:cs typeface="Aino"/>
            </a:endParaRPr>
          </a:p>
          <a:p>
            <a:pPr>
              <a:defRPr sz="2025" b="1">
                <a:solidFill>
                  <a:srgbClr val="FFFFFF"/>
                </a:solidFill>
                <a:latin typeface="Aino"/>
                <a:ea typeface="Aino"/>
                <a:cs typeface="Aino"/>
              </a:defRPr>
            </a:pPr>
            <a:r>
              <a:rPr lang="et-EE" dirty="0">
                <a:latin typeface="Aino"/>
                <a:ea typeface="Aino"/>
                <a:cs typeface="Aino"/>
              </a:rPr>
              <a:t>Väärtuspakkumine </a:t>
            </a:r>
            <a:r>
              <a:rPr lang="et-EE" dirty="0" err="1">
                <a:latin typeface="Aino"/>
                <a:ea typeface="Aino"/>
                <a:cs typeface="Aino"/>
              </a:rPr>
              <a:t>EISi</a:t>
            </a:r>
            <a:r>
              <a:rPr lang="et-EE" dirty="0">
                <a:latin typeface="Aino"/>
                <a:ea typeface="Aino"/>
                <a:cs typeface="Aino"/>
              </a:rPr>
              <a:t> fookusklientidele</a:t>
            </a:r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2F935640-CD9E-0003-1CC5-82ED058AD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132" y="729463"/>
            <a:ext cx="8118485" cy="2362080"/>
          </a:xfrm>
        </p:spPr>
        <p:txBody>
          <a:bodyPr wrap="square" anchor="t">
            <a:normAutofit fontScale="90000"/>
          </a:bodyPr>
          <a:lstStyle/>
          <a:p>
            <a:r>
              <a:rPr lang="et-EE" sz="6000" dirty="0" err="1">
                <a:ea typeface="Aino Headline"/>
                <a:cs typeface="Aino Headline"/>
              </a:rPr>
              <a:t>EISi</a:t>
            </a:r>
            <a:r>
              <a:rPr lang="et-EE" sz="6000" dirty="0">
                <a:ea typeface="Aino Headline"/>
                <a:cs typeface="Aino Headline"/>
              </a:rPr>
              <a:t> Brüsseli</a:t>
            </a:r>
            <a:br>
              <a:rPr lang="et-EE" sz="6000" dirty="0">
                <a:ea typeface="Aino Headline"/>
                <a:cs typeface="Aino Headline"/>
              </a:rPr>
            </a:br>
            <a:r>
              <a:rPr lang="et-EE" sz="6000" dirty="0">
                <a:ea typeface="Aino Headline"/>
                <a:cs typeface="Aino Headline"/>
              </a:rPr>
              <a:t>Esindus</a:t>
            </a:r>
            <a:br>
              <a:rPr lang="et-EE" sz="6000" dirty="0">
                <a:ea typeface="Aino Headline"/>
                <a:cs typeface="Aino Headline"/>
              </a:rPr>
            </a:br>
            <a:br>
              <a:rPr lang="et-EE" sz="6000" dirty="0">
                <a:ea typeface="Aino Headline"/>
                <a:cs typeface="Aino Headline"/>
              </a:rPr>
            </a:br>
            <a:r>
              <a:rPr lang="et-EE" sz="2700" dirty="0" err="1">
                <a:ea typeface="Aino Headline"/>
                <a:cs typeface="Aino Headline"/>
              </a:rPr>
              <a:t>Rue</a:t>
            </a:r>
            <a:r>
              <a:rPr lang="et-EE" sz="2700" dirty="0">
                <a:ea typeface="Aino Headline"/>
                <a:cs typeface="Aino Headline"/>
              </a:rPr>
              <a:t> </a:t>
            </a:r>
            <a:r>
              <a:rPr lang="et-EE" sz="2700" dirty="0" err="1">
                <a:ea typeface="Aino Headline"/>
                <a:cs typeface="Aino Headline"/>
              </a:rPr>
              <a:t>Guimard</a:t>
            </a:r>
            <a:r>
              <a:rPr lang="et-EE" sz="2700" dirty="0">
                <a:ea typeface="Aino Headline"/>
                <a:cs typeface="Aino Headline"/>
              </a:rPr>
              <a:t> 11/13, Brüssel</a:t>
            </a:r>
            <a:br>
              <a:rPr lang="et-EE" sz="6000" dirty="0">
                <a:solidFill>
                  <a:srgbClr val="0000F0"/>
                </a:solidFill>
                <a:ea typeface="Aino Headline"/>
                <a:cs typeface="Aino Headline"/>
              </a:rPr>
            </a:br>
            <a:endParaRPr lang="en-E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081417-221C-05DF-DB02-1BE5995B98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4387" y="316099"/>
            <a:ext cx="1383912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399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Placeholder 17">
            <a:extLst>
              <a:ext uri="{FF2B5EF4-FFF2-40B4-BE49-F238E27FC236}">
                <a16:creationId xmlns:a16="http://schemas.microsoft.com/office/drawing/2014/main" id="{DBAD7A1E-7185-96BA-EEE3-DC762CFF53E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4036" b="4036"/>
          <a:stretch/>
        </p:blipFill>
        <p:spPr>
          <a:xfrm>
            <a:off x="6800850" y="0"/>
            <a:ext cx="6762750" cy="6865938"/>
          </a:xfrm>
          <a:custGeom>
            <a:avLst/>
            <a:gdLst>
              <a:gd name="csX0" fmla="*/ 0 w 4591050"/>
              <a:gd name="csY0" fmla="*/ 765190 h 5162550"/>
              <a:gd name="csX1" fmla="*/ 765190 w 4591050"/>
              <a:gd name="csY1" fmla="*/ 0 h 5162550"/>
              <a:gd name="csX2" fmla="*/ 3825860 w 4591050"/>
              <a:gd name="csY2" fmla="*/ 0 h 5162550"/>
              <a:gd name="csX3" fmla="*/ 4591050 w 4591050"/>
              <a:gd name="csY3" fmla="*/ 765190 h 5162550"/>
              <a:gd name="csX4" fmla="*/ 4591050 w 4591050"/>
              <a:gd name="csY4" fmla="*/ 4397360 h 5162550"/>
              <a:gd name="csX5" fmla="*/ 3825860 w 4591050"/>
              <a:gd name="csY5" fmla="*/ 5162550 h 5162550"/>
              <a:gd name="csX6" fmla="*/ 765190 w 4591050"/>
              <a:gd name="csY6" fmla="*/ 5162550 h 5162550"/>
              <a:gd name="csX7" fmla="*/ 0 w 4591050"/>
              <a:gd name="csY7" fmla="*/ 4397360 h 5162550"/>
              <a:gd name="csX8" fmla="*/ 0 w 4591050"/>
              <a:gd name="csY8" fmla="*/ 765190 h 5162550"/>
              <a:gd name="csX0" fmla="*/ 166002 w 4757052"/>
              <a:gd name="csY0" fmla="*/ 765190 h 5162550"/>
              <a:gd name="csX1" fmla="*/ 195901 w 4757052"/>
              <a:gd name="csY1" fmla="*/ 0 h 5162550"/>
              <a:gd name="csX2" fmla="*/ 3991862 w 4757052"/>
              <a:gd name="csY2" fmla="*/ 0 h 5162550"/>
              <a:gd name="csX3" fmla="*/ 4757052 w 4757052"/>
              <a:gd name="csY3" fmla="*/ 765190 h 5162550"/>
              <a:gd name="csX4" fmla="*/ 4757052 w 4757052"/>
              <a:gd name="csY4" fmla="*/ 4397360 h 5162550"/>
              <a:gd name="csX5" fmla="*/ 3991862 w 4757052"/>
              <a:gd name="csY5" fmla="*/ 5162550 h 5162550"/>
              <a:gd name="csX6" fmla="*/ 931192 w 4757052"/>
              <a:gd name="csY6" fmla="*/ 5162550 h 5162550"/>
              <a:gd name="csX7" fmla="*/ 166002 w 4757052"/>
              <a:gd name="csY7" fmla="*/ 4397360 h 5162550"/>
              <a:gd name="csX8" fmla="*/ 166002 w 4757052"/>
              <a:gd name="csY8" fmla="*/ 765190 h 5162550"/>
              <a:gd name="csX0" fmla="*/ 0 w 4591050"/>
              <a:gd name="csY0" fmla="*/ 765190 h 5162550"/>
              <a:gd name="csX1" fmla="*/ 29899 w 4591050"/>
              <a:gd name="csY1" fmla="*/ 0 h 5162550"/>
              <a:gd name="csX2" fmla="*/ 3825860 w 4591050"/>
              <a:gd name="csY2" fmla="*/ 0 h 5162550"/>
              <a:gd name="csX3" fmla="*/ 4591050 w 4591050"/>
              <a:gd name="csY3" fmla="*/ 765190 h 5162550"/>
              <a:gd name="csX4" fmla="*/ 4591050 w 4591050"/>
              <a:gd name="csY4" fmla="*/ 4397360 h 5162550"/>
              <a:gd name="csX5" fmla="*/ 3825860 w 4591050"/>
              <a:gd name="csY5" fmla="*/ 5162550 h 5162550"/>
              <a:gd name="csX6" fmla="*/ 765190 w 4591050"/>
              <a:gd name="csY6" fmla="*/ 5162550 h 5162550"/>
              <a:gd name="csX7" fmla="*/ 0 w 4591050"/>
              <a:gd name="csY7" fmla="*/ 4397360 h 5162550"/>
              <a:gd name="csX8" fmla="*/ 0 w 4591050"/>
              <a:gd name="csY8" fmla="*/ 765190 h 5162550"/>
              <a:gd name="csX0" fmla="*/ 0 w 5844815"/>
              <a:gd name="csY0" fmla="*/ 2094369 h 5162550"/>
              <a:gd name="csX1" fmla="*/ 1283664 w 5844815"/>
              <a:gd name="csY1" fmla="*/ 0 h 5162550"/>
              <a:gd name="csX2" fmla="*/ 5079625 w 5844815"/>
              <a:gd name="csY2" fmla="*/ 0 h 5162550"/>
              <a:gd name="csX3" fmla="*/ 5844815 w 5844815"/>
              <a:gd name="csY3" fmla="*/ 765190 h 5162550"/>
              <a:gd name="csX4" fmla="*/ 5844815 w 5844815"/>
              <a:gd name="csY4" fmla="*/ 4397360 h 5162550"/>
              <a:gd name="csX5" fmla="*/ 5079625 w 5844815"/>
              <a:gd name="csY5" fmla="*/ 5162550 h 5162550"/>
              <a:gd name="csX6" fmla="*/ 2018955 w 5844815"/>
              <a:gd name="csY6" fmla="*/ 5162550 h 5162550"/>
              <a:gd name="csX7" fmla="*/ 1253765 w 5844815"/>
              <a:gd name="csY7" fmla="*/ 4397360 h 5162550"/>
              <a:gd name="csX8" fmla="*/ 0 w 5844815"/>
              <a:gd name="csY8" fmla="*/ 2094369 h 5162550"/>
              <a:gd name="csX0" fmla="*/ 0 w 5844815"/>
              <a:gd name="csY0" fmla="*/ 2094369 h 5162550"/>
              <a:gd name="csX1" fmla="*/ 1172827 w 5844815"/>
              <a:gd name="csY1" fmla="*/ 11083 h 5162550"/>
              <a:gd name="csX2" fmla="*/ 5079625 w 5844815"/>
              <a:gd name="csY2" fmla="*/ 0 h 5162550"/>
              <a:gd name="csX3" fmla="*/ 5844815 w 5844815"/>
              <a:gd name="csY3" fmla="*/ 765190 h 5162550"/>
              <a:gd name="csX4" fmla="*/ 5844815 w 5844815"/>
              <a:gd name="csY4" fmla="*/ 4397360 h 5162550"/>
              <a:gd name="csX5" fmla="*/ 5079625 w 5844815"/>
              <a:gd name="csY5" fmla="*/ 5162550 h 5162550"/>
              <a:gd name="csX6" fmla="*/ 2018955 w 5844815"/>
              <a:gd name="csY6" fmla="*/ 5162550 h 5162550"/>
              <a:gd name="csX7" fmla="*/ 1253765 w 5844815"/>
              <a:gd name="csY7" fmla="*/ 4397360 h 5162550"/>
              <a:gd name="csX8" fmla="*/ 0 w 5844815"/>
              <a:gd name="csY8" fmla="*/ 2094369 h 5162550"/>
              <a:gd name="csX0" fmla="*/ 0 w 5844815"/>
              <a:gd name="csY0" fmla="*/ 2102741 h 5170922"/>
              <a:gd name="csX1" fmla="*/ 1223411 w 5844815"/>
              <a:gd name="csY1" fmla="*/ 0 h 5170922"/>
              <a:gd name="csX2" fmla="*/ 5079625 w 5844815"/>
              <a:gd name="csY2" fmla="*/ 8372 h 5170922"/>
              <a:gd name="csX3" fmla="*/ 5844815 w 5844815"/>
              <a:gd name="csY3" fmla="*/ 773562 h 5170922"/>
              <a:gd name="csX4" fmla="*/ 5844815 w 5844815"/>
              <a:gd name="csY4" fmla="*/ 4405732 h 5170922"/>
              <a:gd name="csX5" fmla="*/ 5079625 w 5844815"/>
              <a:gd name="csY5" fmla="*/ 5170922 h 5170922"/>
              <a:gd name="csX6" fmla="*/ 2018955 w 5844815"/>
              <a:gd name="csY6" fmla="*/ 5170922 h 5170922"/>
              <a:gd name="csX7" fmla="*/ 1253765 w 5844815"/>
              <a:gd name="csY7" fmla="*/ 4405732 h 5170922"/>
              <a:gd name="csX8" fmla="*/ 0 w 5844815"/>
              <a:gd name="csY8" fmla="*/ 2102741 h 5170922"/>
              <a:gd name="csX0" fmla="*/ 0 w 5844815"/>
              <a:gd name="csY0" fmla="*/ 2102741 h 5170922"/>
              <a:gd name="csX1" fmla="*/ 1223411 w 5844815"/>
              <a:gd name="csY1" fmla="*/ 0 h 5170922"/>
              <a:gd name="csX2" fmla="*/ 5079625 w 5844815"/>
              <a:gd name="csY2" fmla="*/ 8372 h 5170922"/>
              <a:gd name="csX3" fmla="*/ 5844815 w 5844815"/>
              <a:gd name="csY3" fmla="*/ 773562 h 5170922"/>
              <a:gd name="csX4" fmla="*/ 5844815 w 5844815"/>
              <a:gd name="csY4" fmla="*/ 4405732 h 5170922"/>
              <a:gd name="csX5" fmla="*/ 5079625 w 5844815"/>
              <a:gd name="csY5" fmla="*/ 5170922 h 5170922"/>
              <a:gd name="csX6" fmla="*/ 2018955 w 5844815"/>
              <a:gd name="csY6" fmla="*/ 5170922 h 5170922"/>
              <a:gd name="csX7" fmla="*/ 1253765 w 5844815"/>
              <a:gd name="csY7" fmla="*/ 4405732 h 5170922"/>
              <a:gd name="csX8" fmla="*/ 0 w 5844815"/>
              <a:gd name="csY8" fmla="*/ 2102741 h 5170922"/>
              <a:gd name="csX0" fmla="*/ 106718 w 5951533"/>
              <a:gd name="csY0" fmla="*/ 2102741 h 5170922"/>
              <a:gd name="csX1" fmla="*/ 1330129 w 5951533"/>
              <a:gd name="csY1" fmla="*/ 0 h 5170922"/>
              <a:gd name="csX2" fmla="*/ 5186343 w 5951533"/>
              <a:gd name="csY2" fmla="*/ 8372 h 5170922"/>
              <a:gd name="csX3" fmla="*/ 5951533 w 5951533"/>
              <a:gd name="csY3" fmla="*/ 773562 h 5170922"/>
              <a:gd name="csX4" fmla="*/ 5951533 w 5951533"/>
              <a:gd name="csY4" fmla="*/ 4405732 h 5170922"/>
              <a:gd name="csX5" fmla="*/ 5186343 w 5951533"/>
              <a:gd name="csY5" fmla="*/ 5170922 h 5170922"/>
              <a:gd name="csX6" fmla="*/ 2125673 w 5951533"/>
              <a:gd name="csY6" fmla="*/ 5170922 h 5170922"/>
              <a:gd name="csX7" fmla="*/ 1360483 w 5951533"/>
              <a:gd name="csY7" fmla="*/ 4405732 h 5170922"/>
              <a:gd name="csX8" fmla="*/ 106718 w 5951533"/>
              <a:gd name="csY8" fmla="*/ 2102741 h 5170922"/>
              <a:gd name="csX0" fmla="*/ 322420 w 6167235"/>
              <a:gd name="csY0" fmla="*/ 2102741 h 5170922"/>
              <a:gd name="csX1" fmla="*/ 1545831 w 6167235"/>
              <a:gd name="csY1" fmla="*/ 0 h 5170922"/>
              <a:gd name="csX2" fmla="*/ 5402045 w 6167235"/>
              <a:gd name="csY2" fmla="*/ 8372 h 5170922"/>
              <a:gd name="csX3" fmla="*/ 6167235 w 6167235"/>
              <a:gd name="csY3" fmla="*/ 773562 h 5170922"/>
              <a:gd name="csX4" fmla="*/ 6167235 w 6167235"/>
              <a:gd name="csY4" fmla="*/ 4405732 h 5170922"/>
              <a:gd name="csX5" fmla="*/ 5402045 w 6167235"/>
              <a:gd name="csY5" fmla="*/ 5170922 h 5170922"/>
              <a:gd name="csX6" fmla="*/ 2341375 w 6167235"/>
              <a:gd name="csY6" fmla="*/ 5170922 h 5170922"/>
              <a:gd name="csX7" fmla="*/ 362173 w 6167235"/>
              <a:gd name="csY7" fmla="*/ 4129467 h 5170922"/>
              <a:gd name="csX8" fmla="*/ 322420 w 6167235"/>
              <a:gd name="csY8" fmla="*/ 2102741 h 5170922"/>
              <a:gd name="csX0" fmla="*/ 278520 w 6123335"/>
              <a:gd name="csY0" fmla="*/ 2102741 h 5170922"/>
              <a:gd name="csX1" fmla="*/ 1501931 w 6123335"/>
              <a:gd name="csY1" fmla="*/ 0 h 5170922"/>
              <a:gd name="csX2" fmla="*/ 5358145 w 6123335"/>
              <a:gd name="csY2" fmla="*/ 8372 h 5170922"/>
              <a:gd name="csX3" fmla="*/ 6123335 w 6123335"/>
              <a:gd name="csY3" fmla="*/ 773562 h 5170922"/>
              <a:gd name="csX4" fmla="*/ 6123335 w 6123335"/>
              <a:gd name="csY4" fmla="*/ 4405732 h 5170922"/>
              <a:gd name="csX5" fmla="*/ 5358145 w 6123335"/>
              <a:gd name="csY5" fmla="*/ 5170922 h 5170922"/>
              <a:gd name="csX6" fmla="*/ 2297475 w 6123335"/>
              <a:gd name="csY6" fmla="*/ 5170922 h 5170922"/>
              <a:gd name="csX7" fmla="*/ 318273 w 6123335"/>
              <a:gd name="csY7" fmla="*/ 4129467 h 5170922"/>
              <a:gd name="csX8" fmla="*/ 278520 w 6123335"/>
              <a:gd name="csY8" fmla="*/ 2102741 h 5170922"/>
              <a:gd name="csX0" fmla="*/ 236721 w 6209941"/>
              <a:gd name="csY0" fmla="*/ 2355660 h 5170922"/>
              <a:gd name="csX1" fmla="*/ 1588537 w 6209941"/>
              <a:gd name="csY1" fmla="*/ 0 h 5170922"/>
              <a:gd name="csX2" fmla="*/ 5444751 w 6209941"/>
              <a:gd name="csY2" fmla="*/ 8372 h 5170922"/>
              <a:gd name="csX3" fmla="*/ 6209941 w 6209941"/>
              <a:gd name="csY3" fmla="*/ 773562 h 5170922"/>
              <a:gd name="csX4" fmla="*/ 6209941 w 6209941"/>
              <a:gd name="csY4" fmla="*/ 4405732 h 5170922"/>
              <a:gd name="csX5" fmla="*/ 5444751 w 6209941"/>
              <a:gd name="csY5" fmla="*/ 5170922 h 5170922"/>
              <a:gd name="csX6" fmla="*/ 2384081 w 6209941"/>
              <a:gd name="csY6" fmla="*/ 5170922 h 5170922"/>
              <a:gd name="csX7" fmla="*/ 404879 w 6209941"/>
              <a:gd name="csY7" fmla="*/ 4129467 h 5170922"/>
              <a:gd name="csX8" fmla="*/ 236721 w 6209941"/>
              <a:gd name="csY8" fmla="*/ 2355660 h 5170922"/>
              <a:gd name="csX0" fmla="*/ 236721 w 6209941"/>
              <a:gd name="csY0" fmla="*/ 2355660 h 5170922"/>
              <a:gd name="csX1" fmla="*/ 1588537 w 6209941"/>
              <a:gd name="csY1" fmla="*/ 0 h 5170922"/>
              <a:gd name="csX2" fmla="*/ 5444751 w 6209941"/>
              <a:gd name="csY2" fmla="*/ 8372 h 5170922"/>
              <a:gd name="csX3" fmla="*/ 6209941 w 6209941"/>
              <a:gd name="csY3" fmla="*/ 773562 h 5170922"/>
              <a:gd name="csX4" fmla="*/ 6209941 w 6209941"/>
              <a:gd name="csY4" fmla="*/ 4405732 h 5170922"/>
              <a:gd name="csX5" fmla="*/ 5444751 w 6209941"/>
              <a:gd name="csY5" fmla="*/ 5170922 h 5170922"/>
              <a:gd name="csX6" fmla="*/ 2384081 w 6209941"/>
              <a:gd name="csY6" fmla="*/ 5170922 h 5170922"/>
              <a:gd name="csX7" fmla="*/ 404879 w 6209941"/>
              <a:gd name="csY7" fmla="*/ 4129467 h 5170922"/>
              <a:gd name="csX8" fmla="*/ 236721 w 6209941"/>
              <a:gd name="csY8" fmla="*/ 2355660 h 5170922"/>
              <a:gd name="csX0" fmla="*/ 155700 w 6128920"/>
              <a:gd name="csY0" fmla="*/ 2355660 h 5170922"/>
              <a:gd name="csX1" fmla="*/ 1507516 w 6128920"/>
              <a:gd name="csY1" fmla="*/ 0 h 5170922"/>
              <a:gd name="csX2" fmla="*/ 5363730 w 6128920"/>
              <a:gd name="csY2" fmla="*/ 8372 h 5170922"/>
              <a:gd name="csX3" fmla="*/ 6128920 w 6128920"/>
              <a:gd name="csY3" fmla="*/ 773562 h 5170922"/>
              <a:gd name="csX4" fmla="*/ 6128920 w 6128920"/>
              <a:gd name="csY4" fmla="*/ 4405732 h 5170922"/>
              <a:gd name="csX5" fmla="*/ 5363730 w 6128920"/>
              <a:gd name="csY5" fmla="*/ 5170922 h 5170922"/>
              <a:gd name="csX6" fmla="*/ 2303060 w 6128920"/>
              <a:gd name="csY6" fmla="*/ 5170922 h 5170922"/>
              <a:gd name="csX7" fmla="*/ 323858 w 6128920"/>
              <a:gd name="csY7" fmla="*/ 4129467 h 5170922"/>
              <a:gd name="csX8" fmla="*/ 155700 w 6128920"/>
              <a:gd name="csY8" fmla="*/ 2355660 h 5170922"/>
              <a:gd name="csX0" fmla="*/ 80271 w 6053491"/>
              <a:gd name="csY0" fmla="*/ 2355660 h 5170922"/>
              <a:gd name="csX1" fmla="*/ 1432087 w 6053491"/>
              <a:gd name="csY1" fmla="*/ 0 h 5170922"/>
              <a:gd name="csX2" fmla="*/ 5288301 w 6053491"/>
              <a:gd name="csY2" fmla="*/ 8372 h 5170922"/>
              <a:gd name="csX3" fmla="*/ 6053491 w 6053491"/>
              <a:gd name="csY3" fmla="*/ 773562 h 5170922"/>
              <a:gd name="csX4" fmla="*/ 6053491 w 6053491"/>
              <a:gd name="csY4" fmla="*/ 4405732 h 5170922"/>
              <a:gd name="csX5" fmla="*/ 5288301 w 6053491"/>
              <a:gd name="csY5" fmla="*/ 5170922 h 5170922"/>
              <a:gd name="csX6" fmla="*/ 2227631 w 6053491"/>
              <a:gd name="csY6" fmla="*/ 5170922 h 5170922"/>
              <a:gd name="csX7" fmla="*/ 248429 w 6053491"/>
              <a:gd name="csY7" fmla="*/ 4129467 h 5170922"/>
              <a:gd name="csX8" fmla="*/ 80271 w 6053491"/>
              <a:gd name="csY8" fmla="*/ 2355660 h 5170922"/>
              <a:gd name="csX0" fmla="*/ 131623 w 6104843"/>
              <a:gd name="csY0" fmla="*/ 2355660 h 5170922"/>
              <a:gd name="csX1" fmla="*/ 1483439 w 6104843"/>
              <a:gd name="csY1" fmla="*/ 0 h 5170922"/>
              <a:gd name="csX2" fmla="*/ 5339653 w 6104843"/>
              <a:gd name="csY2" fmla="*/ 8372 h 5170922"/>
              <a:gd name="csX3" fmla="*/ 6104843 w 6104843"/>
              <a:gd name="csY3" fmla="*/ 773562 h 5170922"/>
              <a:gd name="csX4" fmla="*/ 6104843 w 6104843"/>
              <a:gd name="csY4" fmla="*/ 4405732 h 5170922"/>
              <a:gd name="csX5" fmla="*/ 5339653 w 6104843"/>
              <a:gd name="csY5" fmla="*/ 5170922 h 5170922"/>
              <a:gd name="csX6" fmla="*/ 2278983 w 6104843"/>
              <a:gd name="csY6" fmla="*/ 5170922 h 5170922"/>
              <a:gd name="csX7" fmla="*/ 299781 w 6104843"/>
              <a:gd name="csY7" fmla="*/ 4129467 h 5170922"/>
              <a:gd name="csX8" fmla="*/ 131623 w 6104843"/>
              <a:gd name="csY8" fmla="*/ 2355660 h 5170922"/>
              <a:gd name="csX0" fmla="*/ 85490 w 6058710"/>
              <a:gd name="csY0" fmla="*/ 2355660 h 5170922"/>
              <a:gd name="csX1" fmla="*/ 1437306 w 6058710"/>
              <a:gd name="csY1" fmla="*/ 0 h 5170922"/>
              <a:gd name="csX2" fmla="*/ 5293520 w 6058710"/>
              <a:gd name="csY2" fmla="*/ 8372 h 5170922"/>
              <a:gd name="csX3" fmla="*/ 6058710 w 6058710"/>
              <a:gd name="csY3" fmla="*/ 773562 h 5170922"/>
              <a:gd name="csX4" fmla="*/ 6058710 w 6058710"/>
              <a:gd name="csY4" fmla="*/ 4405732 h 5170922"/>
              <a:gd name="csX5" fmla="*/ 5293520 w 6058710"/>
              <a:gd name="csY5" fmla="*/ 5170922 h 5170922"/>
              <a:gd name="csX6" fmla="*/ 2232850 w 6058710"/>
              <a:gd name="csY6" fmla="*/ 5170922 h 5170922"/>
              <a:gd name="csX7" fmla="*/ 471547 w 6058710"/>
              <a:gd name="csY7" fmla="*/ 3479659 h 5170922"/>
              <a:gd name="csX8" fmla="*/ 85490 w 6058710"/>
              <a:gd name="csY8" fmla="*/ 2355660 h 5170922"/>
              <a:gd name="csX0" fmla="*/ 203717 w 6176937"/>
              <a:gd name="csY0" fmla="*/ 2355660 h 5170922"/>
              <a:gd name="csX1" fmla="*/ 1555533 w 6176937"/>
              <a:gd name="csY1" fmla="*/ 0 h 5170922"/>
              <a:gd name="csX2" fmla="*/ 5411747 w 6176937"/>
              <a:gd name="csY2" fmla="*/ 8372 h 5170922"/>
              <a:gd name="csX3" fmla="*/ 6176937 w 6176937"/>
              <a:gd name="csY3" fmla="*/ 773562 h 5170922"/>
              <a:gd name="csX4" fmla="*/ 6176937 w 6176937"/>
              <a:gd name="csY4" fmla="*/ 4405732 h 5170922"/>
              <a:gd name="csX5" fmla="*/ 5411747 w 6176937"/>
              <a:gd name="csY5" fmla="*/ 5170922 h 5170922"/>
              <a:gd name="csX6" fmla="*/ 2351077 w 6176937"/>
              <a:gd name="csY6" fmla="*/ 5170922 h 5170922"/>
              <a:gd name="csX7" fmla="*/ 196777 w 6176937"/>
              <a:gd name="csY7" fmla="*/ 3697559 h 5170922"/>
              <a:gd name="csX8" fmla="*/ 203717 w 6176937"/>
              <a:gd name="csY8" fmla="*/ 2355660 h 5170922"/>
              <a:gd name="csX0" fmla="*/ 155530 w 6128750"/>
              <a:gd name="csY0" fmla="*/ 2355660 h 5170922"/>
              <a:gd name="csX1" fmla="*/ 1507346 w 6128750"/>
              <a:gd name="csY1" fmla="*/ 0 h 5170922"/>
              <a:gd name="csX2" fmla="*/ 5363560 w 6128750"/>
              <a:gd name="csY2" fmla="*/ 8372 h 5170922"/>
              <a:gd name="csX3" fmla="*/ 6128750 w 6128750"/>
              <a:gd name="csY3" fmla="*/ 773562 h 5170922"/>
              <a:gd name="csX4" fmla="*/ 6128750 w 6128750"/>
              <a:gd name="csY4" fmla="*/ 4405732 h 5170922"/>
              <a:gd name="csX5" fmla="*/ 5363560 w 6128750"/>
              <a:gd name="csY5" fmla="*/ 5170922 h 5170922"/>
              <a:gd name="csX6" fmla="*/ 2302890 w 6128750"/>
              <a:gd name="csY6" fmla="*/ 5170922 h 5170922"/>
              <a:gd name="csX7" fmla="*/ 148590 w 6128750"/>
              <a:gd name="csY7" fmla="*/ 3697559 h 5170922"/>
              <a:gd name="csX8" fmla="*/ 155530 w 6128750"/>
              <a:gd name="csY8" fmla="*/ 2355660 h 5170922"/>
              <a:gd name="csX0" fmla="*/ 155530 w 6128750"/>
              <a:gd name="csY0" fmla="*/ 2355660 h 5170922"/>
              <a:gd name="csX1" fmla="*/ 1507346 w 6128750"/>
              <a:gd name="csY1" fmla="*/ 0 h 5170922"/>
              <a:gd name="csX2" fmla="*/ 5363560 w 6128750"/>
              <a:gd name="csY2" fmla="*/ 8372 h 5170922"/>
              <a:gd name="csX3" fmla="*/ 6128750 w 6128750"/>
              <a:gd name="csY3" fmla="*/ 773562 h 5170922"/>
              <a:gd name="csX4" fmla="*/ 6128750 w 6128750"/>
              <a:gd name="csY4" fmla="*/ 4405732 h 5170922"/>
              <a:gd name="csX5" fmla="*/ 5363560 w 6128750"/>
              <a:gd name="csY5" fmla="*/ 5170922 h 5170922"/>
              <a:gd name="csX6" fmla="*/ 2302890 w 6128750"/>
              <a:gd name="csY6" fmla="*/ 5170922 h 5170922"/>
              <a:gd name="csX7" fmla="*/ 148590 w 6128750"/>
              <a:gd name="csY7" fmla="*/ 3697559 h 5170922"/>
              <a:gd name="csX8" fmla="*/ 155530 w 6128750"/>
              <a:gd name="csY8" fmla="*/ 2355660 h 5170922"/>
              <a:gd name="csX0" fmla="*/ 155530 w 6128750"/>
              <a:gd name="csY0" fmla="*/ 2355660 h 5170922"/>
              <a:gd name="csX1" fmla="*/ 1507346 w 6128750"/>
              <a:gd name="csY1" fmla="*/ 0 h 5170922"/>
              <a:gd name="csX2" fmla="*/ 5363560 w 6128750"/>
              <a:gd name="csY2" fmla="*/ 8372 h 5170922"/>
              <a:gd name="csX3" fmla="*/ 6128750 w 6128750"/>
              <a:gd name="csY3" fmla="*/ 773562 h 5170922"/>
              <a:gd name="csX4" fmla="*/ 6128750 w 6128750"/>
              <a:gd name="csY4" fmla="*/ 4405732 h 5170922"/>
              <a:gd name="csX5" fmla="*/ 5363560 w 6128750"/>
              <a:gd name="csY5" fmla="*/ 5170922 h 5170922"/>
              <a:gd name="csX6" fmla="*/ 2302890 w 6128750"/>
              <a:gd name="csY6" fmla="*/ 5170922 h 5170922"/>
              <a:gd name="csX7" fmla="*/ 148590 w 6128750"/>
              <a:gd name="csY7" fmla="*/ 3697559 h 5170922"/>
              <a:gd name="csX8" fmla="*/ 155530 w 6128750"/>
              <a:gd name="csY8" fmla="*/ 2355660 h 5170922"/>
              <a:gd name="csX0" fmla="*/ 155530 w 6128750"/>
              <a:gd name="csY0" fmla="*/ 2355660 h 5170922"/>
              <a:gd name="csX1" fmla="*/ 1507346 w 6128750"/>
              <a:gd name="csY1" fmla="*/ 0 h 5170922"/>
              <a:gd name="csX2" fmla="*/ 5363560 w 6128750"/>
              <a:gd name="csY2" fmla="*/ 8372 h 5170922"/>
              <a:gd name="csX3" fmla="*/ 6128750 w 6128750"/>
              <a:gd name="csY3" fmla="*/ 773562 h 5170922"/>
              <a:gd name="csX4" fmla="*/ 6128750 w 6128750"/>
              <a:gd name="csY4" fmla="*/ 4405732 h 5170922"/>
              <a:gd name="csX5" fmla="*/ 5363560 w 6128750"/>
              <a:gd name="csY5" fmla="*/ 5170922 h 5170922"/>
              <a:gd name="csX6" fmla="*/ 2302890 w 6128750"/>
              <a:gd name="csY6" fmla="*/ 5170922 h 5170922"/>
              <a:gd name="csX7" fmla="*/ 148590 w 6128750"/>
              <a:gd name="csY7" fmla="*/ 3697559 h 5170922"/>
              <a:gd name="csX8" fmla="*/ 155530 w 6128750"/>
              <a:gd name="csY8" fmla="*/ 2355660 h 5170922"/>
              <a:gd name="csX0" fmla="*/ 159895 w 6133115"/>
              <a:gd name="csY0" fmla="*/ 2355660 h 5170922"/>
              <a:gd name="csX1" fmla="*/ 1511711 w 6133115"/>
              <a:gd name="csY1" fmla="*/ 0 h 5170922"/>
              <a:gd name="csX2" fmla="*/ 5367925 w 6133115"/>
              <a:gd name="csY2" fmla="*/ 8372 h 5170922"/>
              <a:gd name="csX3" fmla="*/ 6133115 w 6133115"/>
              <a:gd name="csY3" fmla="*/ 773562 h 5170922"/>
              <a:gd name="csX4" fmla="*/ 6133115 w 6133115"/>
              <a:gd name="csY4" fmla="*/ 4405732 h 5170922"/>
              <a:gd name="csX5" fmla="*/ 5367925 w 6133115"/>
              <a:gd name="csY5" fmla="*/ 5170922 h 5170922"/>
              <a:gd name="csX6" fmla="*/ 2307255 w 6133115"/>
              <a:gd name="csY6" fmla="*/ 5170922 h 5170922"/>
              <a:gd name="csX7" fmla="*/ 142795 w 6133115"/>
              <a:gd name="csY7" fmla="*/ 3711106 h 5170922"/>
              <a:gd name="csX8" fmla="*/ 159895 w 6133115"/>
              <a:gd name="csY8" fmla="*/ 2355660 h 5170922"/>
              <a:gd name="csX0" fmla="*/ 159895 w 6133115"/>
              <a:gd name="csY0" fmla="*/ 2355660 h 5341007"/>
              <a:gd name="csX1" fmla="*/ 1511711 w 6133115"/>
              <a:gd name="csY1" fmla="*/ 0 h 5341007"/>
              <a:gd name="csX2" fmla="*/ 5367925 w 6133115"/>
              <a:gd name="csY2" fmla="*/ 8372 h 5341007"/>
              <a:gd name="csX3" fmla="*/ 6133115 w 6133115"/>
              <a:gd name="csY3" fmla="*/ 773562 h 5341007"/>
              <a:gd name="csX4" fmla="*/ 6133115 w 6133115"/>
              <a:gd name="csY4" fmla="*/ 4405732 h 5341007"/>
              <a:gd name="csX5" fmla="*/ 5367925 w 6133115"/>
              <a:gd name="csY5" fmla="*/ 5170922 h 5341007"/>
              <a:gd name="csX6" fmla="*/ 2307255 w 6133115"/>
              <a:gd name="csY6" fmla="*/ 5170922 h 5341007"/>
              <a:gd name="csX7" fmla="*/ 142795 w 6133115"/>
              <a:gd name="csY7" fmla="*/ 3711106 h 5341007"/>
              <a:gd name="csX8" fmla="*/ 159895 w 6133115"/>
              <a:gd name="csY8" fmla="*/ 2355660 h 5341007"/>
              <a:gd name="csX0" fmla="*/ 159895 w 6333636"/>
              <a:gd name="csY0" fmla="*/ 2355660 h 6195491"/>
              <a:gd name="csX1" fmla="*/ 1511711 w 6333636"/>
              <a:gd name="csY1" fmla="*/ 0 h 6195491"/>
              <a:gd name="csX2" fmla="*/ 5367925 w 6333636"/>
              <a:gd name="csY2" fmla="*/ 8372 h 6195491"/>
              <a:gd name="csX3" fmla="*/ 6133115 w 6333636"/>
              <a:gd name="csY3" fmla="*/ 773562 h 6195491"/>
              <a:gd name="csX4" fmla="*/ 6133115 w 6333636"/>
              <a:gd name="csY4" fmla="*/ 4405732 h 6195491"/>
              <a:gd name="csX5" fmla="*/ 6150123 w 6333636"/>
              <a:gd name="csY5" fmla="*/ 6195491 h 6195491"/>
              <a:gd name="csX6" fmla="*/ 2307255 w 6333636"/>
              <a:gd name="csY6" fmla="*/ 5170922 h 6195491"/>
              <a:gd name="csX7" fmla="*/ 142795 w 6333636"/>
              <a:gd name="csY7" fmla="*/ 3711106 h 6195491"/>
              <a:gd name="csX8" fmla="*/ 159895 w 6333636"/>
              <a:gd name="csY8" fmla="*/ 2355660 h 6195491"/>
              <a:gd name="csX0" fmla="*/ 159895 w 6333636"/>
              <a:gd name="csY0" fmla="*/ 2355660 h 6196661"/>
              <a:gd name="csX1" fmla="*/ 1511711 w 6333636"/>
              <a:gd name="csY1" fmla="*/ 0 h 6196661"/>
              <a:gd name="csX2" fmla="*/ 5367925 w 6333636"/>
              <a:gd name="csY2" fmla="*/ 8372 h 6196661"/>
              <a:gd name="csX3" fmla="*/ 6133115 w 6333636"/>
              <a:gd name="csY3" fmla="*/ 773562 h 6196661"/>
              <a:gd name="csX4" fmla="*/ 6133115 w 6333636"/>
              <a:gd name="csY4" fmla="*/ 4405732 h 6196661"/>
              <a:gd name="csX5" fmla="*/ 6150123 w 6333636"/>
              <a:gd name="csY5" fmla="*/ 6195491 h 6196661"/>
              <a:gd name="csX6" fmla="*/ 2307255 w 6333636"/>
              <a:gd name="csY6" fmla="*/ 5170922 h 6196661"/>
              <a:gd name="csX7" fmla="*/ 142795 w 6333636"/>
              <a:gd name="csY7" fmla="*/ 3711106 h 6196661"/>
              <a:gd name="csX8" fmla="*/ 159895 w 6333636"/>
              <a:gd name="csY8" fmla="*/ 2355660 h 6196661"/>
              <a:gd name="csX0" fmla="*/ 159895 w 6333636"/>
              <a:gd name="csY0" fmla="*/ 2355660 h 6196661"/>
              <a:gd name="csX1" fmla="*/ 1511711 w 6333636"/>
              <a:gd name="csY1" fmla="*/ 0 h 6196661"/>
              <a:gd name="csX2" fmla="*/ 5367925 w 6333636"/>
              <a:gd name="csY2" fmla="*/ 8372 h 6196661"/>
              <a:gd name="csX3" fmla="*/ 6133115 w 6333636"/>
              <a:gd name="csY3" fmla="*/ 773562 h 6196661"/>
              <a:gd name="csX4" fmla="*/ 6133115 w 6333636"/>
              <a:gd name="csY4" fmla="*/ 4405732 h 6196661"/>
              <a:gd name="csX5" fmla="*/ 6150123 w 6333636"/>
              <a:gd name="csY5" fmla="*/ 6195491 h 6196661"/>
              <a:gd name="csX6" fmla="*/ 2307255 w 6333636"/>
              <a:gd name="csY6" fmla="*/ 5170922 h 6196661"/>
              <a:gd name="csX7" fmla="*/ 142795 w 6333636"/>
              <a:gd name="csY7" fmla="*/ 3711106 h 6196661"/>
              <a:gd name="csX8" fmla="*/ 159895 w 6333636"/>
              <a:gd name="csY8" fmla="*/ 2355660 h 6196661"/>
              <a:gd name="csX0" fmla="*/ 159895 w 6333636"/>
              <a:gd name="csY0" fmla="*/ 2355660 h 6196661"/>
              <a:gd name="csX1" fmla="*/ 1511711 w 6333636"/>
              <a:gd name="csY1" fmla="*/ 0 h 6196661"/>
              <a:gd name="csX2" fmla="*/ 5367925 w 6333636"/>
              <a:gd name="csY2" fmla="*/ 8372 h 6196661"/>
              <a:gd name="csX3" fmla="*/ 6133115 w 6333636"/>
              <a:gd name="csY3" fmla="*/ 773562 h 6196661"/>
              <a:gd name="csX4" fmla="*/ 6133115 w 6333636"/>
              <a:gd name="csY4" fmla="*/ 4405732 h 6196661"/>
              <a:gd name="csX5" fmla="*/ 6150123 w 6333636"/>
              <a:gd name="csY5" fmla="*/ 6195491 h 6196661"/>
              <a:gd name="csX6" fmla="*/ 2307255 w 6333636"/>
              <a:gd name="csY6" fmla="*/ 5170922 h 6196661"/>
              <a:gd name="csX7" fmla="*/ 142795 w 6333636"/>
              <a:gd name="csY7" fmla="*/ 3711106 h 6196661"/>
              <a:gd name="csX8" fmla="*/ 159895 w 6333636"/>
              <a:gd name="csY8" fmla="*/ 2355660 h 6196661"/>
              <a:gd name="csX0" fmla="*/ 159895 w 6333636"/>
              <a:gd name="csY0" fmla="*/ 2355660 h 6196414"/>
              <a:gd name="csX1" fmla="*/ 1511711 w 6333636"/>
              <a:gd name="csY1" fmla="*/ 0 h 6196414"/>
              <a:gd name="csX2" fmla="*/ 5367925 w 6333636"/>
              <a:gd name="csY2" fmla="*/ 8372 h 6196414"/>
              <a:gd name="csX3" fmla="*/ 6133115 w 6333636"/>
              <a:gd name="csY3" fmla="*/ 773562 h 6196414"/>
              <a:gd name="csX4" fmla="*/ 6133115 w 6333636"/>
              <a:gd name="csY4" fmla="*/ 4405732 h 6196414"/>
              <a:gd name="csX5" fmla="*/ 6150123 w 6333636"/>
              <a:gd name="csY5" fmla="*/ 6195491 h 6196414"/>
              <a:gd name="csX6" fmla="*/ 1668276 w 6333636"/>
              <a:gd name="csY6" fmla="*/ 4983635 h 6196414"/>
              <a:gd name="csX7" fmla="*/ 142795 w 6333636"/>
              <a:gd name="csY7" fmla="*/ 3711106 h 6196414"/>
              <a:gd name="csX8" fmla="*/ 159895 w 6333636"/>
              <a:gd name="csY8" fmla="*/ 2355660 h 6196414"/>
              <a:gd name="csX0" fmla="*/ 159895 w 6333636"/>
              <a:gd name="csY0" fmla="*/ 2355660 h 6196153"/>
              <a:gd name="csX1" fmla="*/ 1511711 w 6333636"/>
              <a:gd name="csY1" fmla="*/ 0 h 6196153"/>
              <a:gd name="csX2" fmla="*/ 5367925 w 6333636"/>
              <a:gd name="csY2" fmla="*/ 8372 h 6196153"/>
              <a:gd name="csX3" fmla="*/ 6133115 w 6333636"/>
              <a:gd name="csY3" fmla="*/ 773562 h 6196153"/>
              <a:gd name="csX4" fmla="*/ 6133115 w 6333636"/>
              <a:gd name="csY4" fmla="*/ 4405732 h 6196153"/>
              <a:gd name="csX5" fmla="*/ 6150123 w 6333636"/>
              <a:gd name="csY5" fmla="*/ 6195491 h 6196153"/>
              <a:gd name="csX6" fmla="*/ 1668276 w 6333636"/>
              <a:gd name="csY6" fmla="*/ 4983635 h 6196153"/>
              <a:gd name="csX7" fmla="*/ 142795 w 6333636"/>
              <a:gd name="csY7" fmla="*/ 3711106 h 6196153"/>
              <a:gd name="csX8" fmla="*/ 159895 w 6333636"/>
              <a:gd name="csY8" fmla="*/ 2355660 h 6196153"/>
              <a:gd name="csX0" fmla="*/ 159895 w 6333636"/>
              <a:gd name="csY0" fmla="*/ 2355660 h 6196414"/>
              <a:gd name="csX1" fmla="*/ 1511711 w 6333636"/>
              <a:gd name="csY1" fmla="*/ 0 h 6196414"/>
              <a:gd name="csX2" fmla="*/ 5367925 w 6333636"/>
              <a:gd name="csY2" fmla="*/ 8372 h 6196414"/>
              <a:gd name="csX3" fmla="*/ 6133115 w 6333636"/>
              <a:gd name="csY3" fmla="*/ 773562 h 6196414"/>
              <a:gd name="csX4" fmla="*/ 6133115 w 6333636"/>
              <a:gd name="csY4" fmla="*/ 4405732 h 6196414"/>
              <a:gd name="csX5" fmla="*/ 6150123 w 6333636"/>
              <a:gd name="csY5" fmla="*/ 6195491 h 6196414"/>
              <a:gd name="csX6" fmla="*/ 1668276 w 6333636"/>
              <a:gd name="csY6" fmla="*/ 4983635 h 6196414"/>
              <a:gd name="csX7" fmla="*/ 142795 w 6333636"/>
              <a:gd name="csY7" fmla="*/ 3711106 h 6196414"/>
              <a:gd name="csX8" fmla="*/ 159895 w 6333636"/>
              <a:gd name="csY8" fmla="*/ 2355660 h 6196414"/>
              <a:gd name="csX0" fmla="*/ 159895 w 6333636"/>
              <a:gd name="csY0" fmla="*/ 2355660 h 6196414"/>
              <a:gd name="csX1" fmla="*/ 1511711 w 6333636"/>
              <a:gd name="csY1" fmla="*/ 0 h 6196414"/>
              <a:gd name="csX2" fmla="*/ 5367925 w 6333636"/>
              <a:gd name="csY2" fmla="*/ 8372 h 6196414"/>
              <a:gd name="csX3" fmla="*/ 6133115 w 6333636"/>
              <a:gd name="csY3" fmla="*/ 773562 h 6196414"/>
              <a:gd name="csX4" fmla="*/ 6133115 w 6333636"/>
              <a:gd name="csY4" fmla="*/ 4405732 h 6196414"/>
              <a:gd name="csX5" fmla="*/ 6150123 w 6333636"/>
              <a:gd name="csY5" fmla="*/ 6195491 h 6196414"/>
              <a:gd name="csX6" fmla="*/ 1668276 w 6333636"/>
              <a:gd name="csY6" fmla="*/ 4983635 h 6196414"/>
              <a:gd name="csX7" fmla="*/ 142795 w 6333636"/>
              <a:gd name="csY7" fmla="*/ 3711106 h 6196414"/>
              <a:gd name="csX8" fmla="*/ 159895 w 6333636"/>
              <a:gd name="csY8" fmla="*/ 2355660 h 6196414"/>
              <a:gd name="csX0" fmla="*/ 159895 w 6333636"/>
              <a:gd name="csY0" fmla="*/ 2355660 h 6196323"/>
              <a:gd name="csX1" fmla="*/ 1511711 w 6333636"/>
              <a:gd name="csY1" fmla="*/ 0 h 6196323"/>
              <a:gd name="csX2" fmla="*/ 5367925 w 6333636"/>
              <a:gd name="csY2" fmla="*/ 8372 h 6196323"/>
              <a:gd name="csX3" fmla="*/ 6133115 w 6333636"/>
              <a:gd name="csY3" fmla="*/ 773562 h 6196323"/>
              <a:gd name="csX4" fmla="*/ 6133115 w 6333636"/>
              <a:gd name="csY4" fmla="*/ 4405732 h 6196323"/>
              <a:gd name="csX5" fmla="*/ 6150123 w 6333636"/>
              <a:gd name="csY5" fmla="*/ 6195491 h 6196323"/>
              <a:gd name="csX6" fmla="*/ 1221961 w 6333636"/>
              <a:gd name="csY6" fmla="*/ 4885664 h 6196323"/>
              <a:gd name="csX7" fmla="*/ 142795 w 6333636"/>
              <a:gd name="csY7" fmla="*/ 3711106 h 6196323"/>
              <a:gd name="csX8" fmla="*/ 159895 w 6333636"/>
              <a:gd name="csY8" fmla="*/ 2355660 h 6196323"/>
              <a:gd name="csX0" fmla="*/ 159895 w 6333636"/>
              <a:gd name="csY0" fmla="*/ 2355660 h 6196323"/>
              <a:gd name="csX1" fmla="*/ 1511711 w 6333636"/>
              <a:gd name="csY1" fmla="*/ 0 h 6196323"/>
              <a:gd name="csX2" fmla="*/ 5367925 w 6333636"/>
              <a:gd name="csY2" fmla="*/ 8372 h 6196323"/>
              <a:gd name="csX3" fmla="*/ 6133115 w 6333636"/>
              <a:gd name="csY3" fmla="*/ 773562 h 6196323"/>
              <a:gd name="csX4" fmla="*/ 6133115 w 6333636"/>
              <a:gd name="csY4" fmla="*/ 4405732 h 6196323"/>
              <a:gd name="csX5" fmla="*/ 6150123 w 6333636"/>
              <a:gd name="csY5" fmla="*/ 6195491 h 6196323"/>
              <a:gd name="csX6" fmla="*/ 1221961 w 6333636"/>
              <a:gd name="csY6" fmla="*/ 4885664 h 6196323"/>
              <a:gd name="csX7" fmla="*/ 142795 w 6333636"/>
              <a:gd name="csY7" fmla="*/ 3711106 h 6196323"/>
              <a:gd name="csX8" fmla="*/ 159895 w 6333636"/>
              <a:gd name="csY8" fmla="*/ 2355660 h 6196323"/>
              <a:gd name="csX0" fmla="*/ 163650 w 6337391"/>
              <a:gd name="csY0" fmla="*/ 2355660 h 6196323"/>
              <a:gd name="csX1" fmla="*/ 1515466 w 6337391"/>
              <a:gd name="csY1" fmla="*/ 0 h 6196323"/>
              <a:gd name="csX2" fmla="*/ 5371680 w 6337391"/>
              <a:gd name="csY2" fmla="*/ 8372 h 6196323"/>
              <a:gd name="csX3" fmla="*/ 6136870 w 6337391"/>
              <a:gd name="csY3" fmla="*/ 773562 h 6196323"/>
              <a:gd name="csX4" fmla="*/ 6136870 w 6337391"/>
              <a:gd name="csY4" fmla="*/ 4405732 h 6196323"/>
              <a:gd name="csX5" fmla="*/ 6153878 w 6337391"/>
              <a:gd name="csY5" fmla="*/ 6195491 h 6196323"/>
              <a:gd name="csX6" fmla="*/ 1225716 w 6337391"/>
              <a:gd name="csY6" fmla="*/ 4885664 h 6196323"/>
              <a:gd name="csX7" fmla="*/ 146550 w 6337391"/>
              <a:gd name="csY7" fmla="*/ 3711106 h 6196323"/>
              <a:gd name="csX8" fmla="*/ 163650 w 6337391"/>
              <a:gd name="csY8" fmla="*/ 2355660 h 6196323"/>
              <a:gd name="csX0" fmla="*/ 122935 w 6296676"/>
              <a:gd name="csY0" fmla="*/ 2355660 h 6196323"/>
              <a:gd name="csX1" fmla="*/ 1474751 w 6296676"/>
              <a:gd name="csY1" fmla="*/ 0 h 6196323"/>
              <a:gd name="csX2" fmla="*/ 5330965 w 6296676"/>
              <a:gd name="csY2" fmla="*/ 8372 h 6196323"/>
              <a:gd name="csX3" fmla="*/ 6096155 w 6296676"/>
              <a:gd name="csY3" fmla="*/ 773562 h 6196323"/>
              <a:gd name="csX4" fmla="*/ 6096155 w 6296676"/>
              <a:gd name="csY4" fmla="*/ 4405732 h 6196323"/>
              <a:gd name="csX5" fmla="*/ 6113163 w 6296676"/>
              <a:gd name="csY5" fmla="*/ 6195491 h 6196323"/>
              <a:gd name="csX6" fmla="*/ 1185001 w 6296676"/>
              <a:gd name="csY6" fmla="*/ 4885664 h 6196323"/>
              <a:gd name="csX7" fmla="*/ 105835 w 6296676"/>
              <a:gd name="csY7" fmla="*/ 3711106 h 6196323"/>
              <a:gd name="csX8" fmla="*/ 122935 w 6296676"/>
              <a:gd name="csY8" fmla="*/ 2355660 h 6196323"/>
              <a:gd name="csX0" fmla="*/ 122935 w 6296676"/>
              <a:gd name="csY0" fmla="*/ 2355660 h 6196323"/>
              <a:gd name="csX1" fmla="*/ 1474751 w 6296676"/>
              <a:gd name="csY1" fmla="*/ 0 h 6196323"/>
              <a:gd name="csX2" fmla="*/ 5330965 w 6296676"/>
              <a:gd name="csY2" fmla="*/ 8372 h 6196323"/>
              <a:gd name="csX3" fmla="*/ 6096155 w 6296676"/>
              <a:gd name="csY3" fmla="*/ 773562 h 6196323"/>
              <a:gd name="csX4" fmla="*/ 6096155 w 6296676"/>
              <a:gd name="csY4" fmla="*/ 4405732 h 6196323"/>
              <a:gd name="csX5" fmla="*/ 6113163 w 6296676"/>
              <a:gd name="csY5" fmla="*/ 6195491 h 6196323"/>
              <a:gd name="csX6" fmla="*/ 1185001 w 6296676"/>
              <a:gd name="csY6" fmla="*/ 4885664 h 6196323"/>
              <a:gd name="csX7" fmla="*/ 105835 w 6296676"/>
              <a:gd name="csY7" fmla="*/ 3711106 h 6196323"/>
              <a:gd name="csX8" fmla="*/ 122935 w 6296676"/>
              <a:gd name="csY8" fmla="*/ 2355660 h 6196323"/>
              <a:gd name="csX0" fmla="*/ 100129 w 6318693"/>
              <a:gd name="csY0" fmla="*/ 2364625 h 6196323"/>
              <a:gd name="csX1" fmla="*/ 1496768 w 6318693"/>
              <a:gd name="csY1" fmla="*/ 0 h 6196323"/>
              <a:gd name="csX2" fmla="*/ 5352982 w 6318693"/>
              <a:gd name="csY2" fmla="*/ 8372 h 6196323"/>
              <a:gd name="csX3" fmla="*/ 6118172 w 6318693"/>
              <a:gd name="csY3" fmla="*/ 773562 h 6196323"/>
              <a:gd name="csX4" fmla="*/ 6118172 w 6318693"/>
              <a:gd name="csY4" fmla="*/ 4405732 h 6196323"/>
              <a:gd name="csX5" fmla="*/ 6135180 w 6318693"/>
              <a:gd name="csY5" fmla="*/ 6195491 h 6196323"/>
              <a:gd name="csX6" fmla="*/ 1207018 w 6318693"/>
              <a:gd name="csY6" fmla="*/ 4885664 h 6196323"/>
              <a:gd name="csX7" fmla="*/ 127852 w 6318693"/>
              <a:gd name="csY7" fmla="*/ 3711106 h 6196323"/>
              <a:gd name="csX8" fmla="*/ 100129 w 6318693"/>
              <a:gd name="csY8" fmla="*/ 2364625 h 6196323"/>
              <a:gd name="csX0" fmla="*/ 106528 w 6325092"/>
              <a:gd name="csY0" fmla="*/ 2364625 h 6196323"/>
              <a:gd name="csX1" fmla="*/ 1503167 w 6325092"/>
              <a:gd name="csY1" fmla="*/ 0 h 6196323"/>
              <a:gd name="csX2" fmla="*/ 5359381 w 6325092"/>
              <a:gd name="csY2" fmla="*/ 8372 h 6196323"/>
              <a:gd name="csX3" fmla="*/ 6124571 w 6325092"/>
              <a:gd name="csY3" fmla="*/ 773562 h 6196323"/>
              <a:gd name="csX4" fmla="*/ 6124571 w 6325092"/>
              <a:gd name="csY4" fmla="*/ 4405732 h 6196323"/>
              <a:gd name="csX5" fmla="*/ 6141579 w 6325092"/>
              <a:gd name="csY5" fmla="*/ 6195491 h 6196323"/>
              <a:gd name="csX6" fmla="*/ 1213417 w 6325092"/>
              <a:gd name="csY6" fmla="*/ 4885664 h 6196323"/>
              <a:gd name="csX7" fmla="*/ 134251 w 6325092"/>
              <a:gd name="csY7" fmla="*/ 3711106 h 6196323"/>
              <a:gd name="csX8" fmla="*/ 106528 w 6325092"/>
              <a:gd name="csY8" fmla="*/ 2364625 h 6196323"/>
              <a:gd name="csX0" fmla="*/ 23390 w 6241954"/>
              <a:gd name="csY0" fmla="*/ 2364625 h 6196323"/>
              <a:gd name="csX1" fmla="*/ 1420029 w 6241954"/>
              <a:gd name="csY1" fmla="*/ 0 h 6196323"/>
              <a:gd name="csX2" fmla="*/ 5276243 w 6241954"/>
              <a:gd name="csY2" fmla="*/ 8372 h 6196323"/>
              <a:gd name="csX3" fmla="*/ 6041433 w 6241954"/>
              <a:gd name="csY3" fmla="*/ 773562 h 6196323"/>
              <a:gd name="csX4" fmla="*/ 6041433 w 6241954"/>
              <a:gd name="csY4" fmla="*/ 4405732 h 6196323"/>
              <a:gd name="csX5" fmla="*/ 6058441 w 6241954"/>
              <a:gd name="csY5" fmla="*/ 6195491 h 6196323"/>
              <a:gd name="csX6" fmla="*/ 1130279 w 6241954"/>
              <a:gd name="csY6" fmla="*/ 4885664 h 6196323"/>
              <a:gd name="csX7" fmla="*/ 606925 w 6241954"/>
              <a:gd name="csY7" fmla="*/ 3773858 h 6196323"/>
              <a:gd name="csX8" fmla="*/ 23390 w 6241954"/>
              <a:gd name="csY8" fmla="*/ 2364625 h 6196323"/>
              <a:gd name="csX0" fmla="*/ 67862 w 6286426"/>
              <a:gd name="csY0" fmla="*/ 2364625 h 6196323"/>
              <a:gd name="csX1" fmla="*/ 1464501 w 6286426"/>
              <a:gd name="csY1" fmla="*/ 0 h 6196323"/>
              <a:gd name="csX2" fmla="*/ 5320715 w 6286426"/>
              <a:gd name="csY2" fmla="*/ 8372 h 6196323"/>
              <a:gd name="csX3" fmla="*/ 6085905 w 6286426"/>
              <a:gd name="csY3" fmla="*/ 773562 h 6196323"/>
              <a:gd name="csX4" fmla="*/ 6085905 w 6286426"/>
              <a:gd name="csY4" fmla="*/ 4405732 h 6196323"/>
              <a:gd name="csX5" fmla="*/ 6102913 w 6286426"/>
              <a:gd name="csY5" fmla="*/ 6195491 h 6196323"/>
              <a:gd name="csX6" fmla="*/ 1174751 w 6286426"/>
              <a:gd name="csY6" fmla="*/ 4885664 h 6196323"/>
              <a:gd name="csX7" fmla="*/ 203161 w 6286426"/>
              <a:gd name="csY7" fmla="*/ 4087622 h 6196323"/>
              <a:gd name="csX8" fmla="*/ 67862 w 6286426"/>
              <a:gd name="csY8" fmla="*/ 2364625 h 6196323"/>
              <a:gd name="csX0" fmla="*/ 67862 w 6286426"/>
              <a:gd name="csY0" fmla="*/ 2364625 h 6196727"/>
              <a:gd name="csX1" fmla="*/ 1464501 w 6286426"/>
              <a:gd name="csY1" fmla="*/ 0 h 6196727"/>
              <a:gd name="csX2" fmla="*/ 5320715 w 6286426"/>
              <a:gd name="csY2" fmla="*/ 8372 h 6196727"/>
              <a:gd name="csX3" fmla="*/ 6085905 w 6286426"/>
              <a:gd name="csY3" fmla="*/ 773562 h 6196727"/>
              <a:gd name="csX4" fmla="*/ 6085905 w 6286426"/>
              <a:gd name="csY4" fmla="*/ 4405732 h 6196727"/>
              <a:gd name="csX5" fmla="*/ 6102913 w 6286426"/>
              <a:gd name="csY5" fmla="*/ 6195491 h 6196727"/>
              <a:gd name="csX6" fmla="*/ 3406963 w 6286426"/>
              <a:gd name="csY6" fmla="*/ 5208393 h 6196727"/>
              <a:gd name="csX7" fmla="*/ 203161 w 6286426"/>
              <a:gd name="csY7" fmla="*/ 4087622 h 6196727"/>
              <a:gd name="csX8" fmla="*/ 67862 w 6286426"/>
              <a:gd name="csY8" fmla="*/ 2364625 h 6196727"/>
              <a:gd name="csX0" fmla="*/ 21357 w 6239921"/>
              <a:gd name="csY0" fmla="*/ 2364625 h 6196727"/>
              <a:gd name="csX1" fmla="*/ 1417996 w 6239921"/>
              <a:gd name="csY1" fmla="*/ 0 h 6196727"/>
              <a:gd name="csX2" fmla="*/ 5274210 w 6239921"/>
              <a:gd name="csY2" fmla="*/ 8372 h 6196727"/>
              <a:gd name="csX3" fmla="*/ 6039400 w 6239921"/>
              <a:gd name="csY3" fmla="*/ 773562 h 6196727"/>
              <a:gd name="csX4" fmla="*/ 6039400 w 6239921"/>
              <a:gd name="csY4" fmla="*/ 4405732 h 6196727"/>
              <a:gd name="csX5" fmla="*/ 6056408 w 6239921"/>
              <a:gd name="csY5" fmla="*/ 6195491 h 6196727"/>
              <a:gd name="csX6" fmla="*/ 3360458 w 6239921"/>
              <a:gd name="csY6" fmla="*/ 5208393 h 6196727"/>
              <a:gd name="csX7" fmla="*/ 667644 w 6239921"/>
              <a:gd name="csY7" fmla="*/ 4616540 h 6196727"/>
              <a:gd name="csX8" fmla="*/ 21357 w 6239921"/>
              <a:gd name="csY8" fmla="*/ 2364625 h 6196727"/>
              <a:gd name="csX0" fmla="*/ 68875 w 6287439"/>
              <a:gd name="csY0" fmla="*/ 2364625 h 6196727"/>
              <a:gd name="csX1" fmla="*/ 1465514 w 6287439"/>
              <a:gd name="csY1" fmla="*/ 0 h 6196727"/>
              <a:gd name="csX2" fmla="*/ 5321728 w 6287439"/>
              <a:gd name="csY2" fmla="*/ 8372 h 6196727"/>
              <a:gd name="csX3" fmla="*/ 6086918 w 6287439"/>
              <a:gd name="csY3" fmla="*/ 773562 h 6196727"/>
              <a:gd name="csX4" fmla="*/ 6086918 w 6287439"/>
              <a:gd name="csY4" fmla="*/ 4405732 h 6196727"/>
              <a:gd name="csX5" fmla="*/ 6103926 w 6287439"/>
              <a:gd name="csY5" fmla="*/ 6195491 h 6196727"/>
              <a:gd name="csX6" fmla="*/ 3407976 w 6287439"/>
              <a:gd name="csY6" fmla="*/ 5208393 h 6196727"/>
              <a:gd name="csX7" fmla="*/ 715162 w 6287439"/>
              <a:gd name="csY7" fmla="*/ 4616540 h 6196727"/>
              <a:gd name="csX8" fmla="*/ 68875 w 6287439"/>
              <a:gd name="csY8" fmla="*/ 2364625 h 6196727"/>
              <a:gd name="csX0" fmla="*/ 68875 w 6287439"/>
              <a:gd name="csY0" fmla="*/ 2364625 h 6196727"/>
              <a:gd name="csX1" fmla="*/ 1465514 w 6287439"/>
              <a:gd name="csY1" fmla="*/ 0 h 6196727"/>
              <a:gd name="csX2" fmla="*/ 5321728 w 6287439"/>
              <a:gd name="csY2" fmla="*/ 8372 h 6196727"/>
              <a:gd name="csX3" fmla="*/ 6086918 w 6287439"/>
              <a:gd name="csY3" fmla="*/ 773562 h 6196727"/>
              <a:gd name="csX4" fmla="*/ 6086918 w 6287439"/>
              <a:gd name="csY4" fmla="*/ 4405732 h 6196727"/>
              <a:gd name="csX5" fmla="*/ 6103926 w 6287439"/>
              <a:gd name="csY5" fmla="*/ 6195491 h 6196727"/>
              <a:gd name="csX6" fmla="*/ 3407976 w 6287439"/>
              <a:gd name="csY6" fmla="*/ 5208393 h 6196727"/>
              <a:gd name="csX7" fmla="*/ 715162 w 6287439"/>
              <a:gd name="csY7" fmla="*/ 4616540 h 6196727"/>
              <a:gd name="csX8" fmla="*/ 68875 w 6287439"/>
              <a:gd name="csY8" fmla="*/ 2364625 h 6196727"/>
              <a:gd name="csX0" fmla="*/ 68875 w 6287439"/>
              <a:gd name="csY0" fmla="*/ 2364625 h 6197429"/>
              <a:gd name="csX1" fmla="*/ 1465514 w 6287439"/>
              <a:gd name="csY1" fmla="*/ 0 h 6197429"/>
              <a:gd name="csX2" fmla="*/ 5321728 w 6287439"/>
              <a:gd name="csY2" fmla="*/ 8372 h 6197429"/>
              <a:gd name="csX3" fmla="*/ 6086918 w 6287439"/>
              <a:gd name="csY3" fmla="*/ 773562 h 6197429"/>
              <a:gd name="csX4" fmla="*/ 6086918 w 6287439"/>
              <a:gd name="csY4" fmla="*/ 4405732 h 6197429"/>
              <a:gd name="csX5" fmla="*/ 6103926 w 6287439"/>
              <a:gd name="csY5" fmla="*/ 6195491 h 6197429"/>
              <a:gd name="csX6" fmla="*/ 3237646 w 6287439"/>
              <a:gd name="csY6" fmla="*/ 5450440 h 6197429"/>
              <a:gd name="csX7" fmla="*/ 715162 w 6287439"/>
              <a:gd name="csY7" fmla="*/ 4616540 h 6197429"/>
              <a:gd name="csX8" fmla="*/ 68875 w 6287439"/>
              <a:gd name="csY8" fmla="*/ 2364625 h 6197429"/>
              <a:gd name="csX0" fmla="*/ 68875 w 6287439"/>
              <a:gd name="csY0" fmla="*/ 2364625 h 6197429"/>
              <a:gd name="csX1" fmla="*/ 1465514 w 6287439"/>
              <a:gd name="csY1" fmla="*/ 0 h 6197429"/>
              <a:gd name="csX2" fmla="*/ 5321728 w 6287439"/>
              <a:gd name="csY2" fmla="*/ 8372 h 6197429"/>
              <a:gd name="csX3" fmla="*/ 6086918 w 6287439"/>
              <a:gd name="csY3" fmla="*/ 773562 h 6197429"/>
              <a:gd name="csX4" fmla="*/ 6086918 w 6287439"/>
              <a:gd name="csY4" fmla="*/ 4405732 h 6197429"/>
              <a:gd name="csX5" fmla="*/ 6103926 w 6287439"/>
              <a:gd name="csY5" fmla="*/ 6195491 h 6197429"/>
              <a:gd name="csX6" fmla="*/ 3237646 w 6287439"/>
              <a:gd name="csY6" fmla="*/ 5450440 h 6197429"/>
              <a:gd name="csX7" fmla="*/ 715162 w 6287439"/>
              <a:gd name="csY7" fmla="*/ 4616540 h 6197429"/>
              <a:gd name="csX8" fmla="*/ 68875 w 6287439"/>
              <a:gd name="csY8" fmla="*/ 2364625 h 6197429"/>
              <a:gd name="csX0" fmla="*/ 68875 w 6287439"/>
              <a:gd name="csY0" fmla="*/ 2364625 h 6197429"/>
              <a:gd name="csX1" fmla="*/ 1465514 w 6287439"/>
              <a:gd name="csY1" fmla="*/ 0 h 6197429"/>
              <a:gd name="csX2" fmla="*/ 5321728 w 6287439"/>
              <a:gd name="csY2" fmla="*/ 8372 h 6197429"/>
              <a:gd name="csX3" fmla="*/ 6086918 w 6287439"/>
              <a:gd name="csY3" fmla="*/ 773562 h 6197429"/>
              <a:gd name="csX4" fmla="*/ 6086918 w 6287439"/>
              <a:gd name="csY4" fmla="*/ 4405732 h 6197429"/>
              <a:gd name="csX5" fmla="*/ 6103926 w 6287439"/>
              <a:gd name="csY5" fmla="*/ 6195491 h 6197429"/>
              <a:gd name="csX6" fmla="*/ 3237646 w 6287439"/>
              <a:gd name="csY6" fmla="*/ 5450440 h 6197429"/>
              <a:gd name="csX7" fmla="*/ 715162 w 6287439"/>
              <a:gd name="csY7" fmla="*/ 4616540 h 6197429"/>
              <a:gd name="csX8" fmla="*/ 68875 w 6287439"/>
              <a:gd name="csY8" fmla="*/ 2364625 h 6197429"/>
              <a:gd name="csX0" fmla="*/ 68875 w 6104037"/>
              <a:gd name="csY0" fmla="*/ 2364625 h 6197429"/>
              <a:gd name="csX1" fmla="*/ 1465514 w 6104037"/>
              <a:gd name="csY1" fmla="*/ 0 h 6197429"/>
              <a:gd name="csX2" fmla="*/ 5321728 w 6104037"/>
              <a:gd name="csY2" fmla="*/ 8372 h 6197429"/>
              <a:gd name="csX3" fmla="*/ 6086918 w 6104037"/>
              <a:gd name="csY3" fmla="*/ 773562 h 6197429"/>
              <a:gd name="csX4" fmla="*/ 6086918 w 6104037"/>
              <a:gd name="csY4" fmla="*/ 4405732 h 6197429"/>
              <a:gd name="csX5" fmla="*/ 6103926 w 6104037"/>
              <a:gd name="csY5" fmla="*/ 6195491 h 6197429"/>
              <a:gd name="csX6" fmla="*/ 3237646 w 6104037"/>
              <a:gd name="csY6" fmla="*/ 5450440 h 6197429"/>
              <a:gd name="csX7" fmla="*/ 715162 w 6104037"/>
              <a:gd name="csY7" fmla="*/ 4616540 h 6197429"/>
              <a:gd name="csX8" fmla="*/ 68875 w 6104037"/>
              <a:gd name="csY8" fmla="*/ 2364625 h 6197429"/>
              <a:gd name="csX0" fmla="*/ 68875 w 6104037"/>
              <a:gd name="csY0" fmla="*/ 2528592 h 6361396"/>
              <a:gd name="csX1" fmla="*/ 1465514 w 6104037"/>
              <a:gd name="csY1" fmla="*/ 163967 h 6361396"/>
              <a:gd name="csX2" fmla="*/ 5321728 w 6104037"/>
              <a:gd name="csY2" fmla="*/ 172339 h 6361396"/>
              <a:gd name="csX3" fmla="*/ 6077953 w 6104037"/>
              <a:gd name="csY3" fmla="*/ 193459 h 6361396"/>
              <a:gd name="csX4" fmla="*/ 6086918 w 6104037"/>
              <a:gd name="csY4" fmla="*/ 4569699 h 6361396"/>
              <a:gd name="csX5" fmla="*/ 6103926 w 6104037"/>
              <a:gd name="csY5" fmla="*/ 6359458 h 6361396"/>
              <a:gd name="csX6" fmla="*/ 3237646 w 6104037"/>
              <a:gd name="csY6" fmla="*/ 5614407 h 6361396"/>
              <a:gd name="csX7" fmla="*/ 715162 w 6104037"/>
              <a:gd name="csY7" fmla="*/ 4780507 h 6361396"/>
              <a:gd name="csX8" fmla="*/ 68875 w 6104037"/>
              <a:gd name="csY8" fmla="*/ 2528592 h 6361396"/>
              <a:gd name="csX0" fmla="*/ 68875 w 6104037"/>
              <a:gd name="csY0" fmla="*/ 2364625 h 6197429"/>
              <a:gd name="csX1" fmla="*/ 1465514 w 6104037"/>
              <a:gd name="csY1" fmla="*/ 0 h 6197429"/>
              <a:gd name="csX2" fmla="*/ 5321728 w 6104037"/>
              <a:gd name="csY2" fmla="*/ 8372 h 6197429"/>
              <a:gd name="csX3" fmla="*/ 6077953 w 6104037"/>
              <a:gd name="csY3" fmla="*/ 29492 h 6197429"/>
              <a:gd name="csX4" fmla="*/ 6086918 w 6104037"/>
              <a:gd name="csY4" fmla="*/ 4405732 h 6197429"/>
              <a:gd name="csX5" fmla="*/ 6103926 w 6104037"/>
              <a:gd name="csY5" fmla="*/ 6195491 h 6197429"/>
              <a:gd name="csX6" fmla="*/ 3237646 w 6104037"/>
              <a:gd name="csY6" fmla="*/ 5450440 h 6197429"/>
              <a:gd name="csX7" fmla="*/ 715162 w 6104037"/>
              <a:gd name="csY7" fmla="*/ 4616540 h 6197429"/>
              <a:gd name="csX8" fmla="*/ 68875 w 6104037"/>
              <a:gd name="csY8" fmla="*/ 2364625 h 61974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104037" h="6197429">
                <a:moveTo>
                  <a:pt x="68875" y="2364625"/>
                </a:moveTo>
                <a:cubicBezTo>
                  <a:pt x="215160" y="1732784"/>
                  <a:pt x="1454842" y="11673"/>
                  <a:pt x="1465514" y="0"/>
                </a:cubicBezTo>
                <a:lnTo>
                  <a:pt x="5321728" y="8372"/>
                </a:lnTo>
                <a:cubicBezTo>
                  <a:pt x="5744331" y="8372"/>
                  <a:pt x="6077953" y="19265"/>
                  <a:pt x="6077953" y="29492"/>
                </a:cubicBezTo>
                <a:cubicBezTo>
                  <a:pt x="6080941" y="1488239"/>
                  <a:pt x="6083930" y="2946985"/>
                  <a:pt x="6086918" y="4405732"/>
                </a:cubicBezTo>
                <a:cubicBezTo>
                  <a:pt x="6086918" y="4828335"/>
                  <a:pt x="6105188" y="6231350"/>
                  <a:pt x="6103926" y="6195491"/>
                </a:cubicBezTo>
                <a:cubicBezTo>
                  <a:pt x="6119289" y="6228541"/>
                  <a:pt x="4544185" y="5833133"/>
                  <a:pt x="3237646" y="5450440"/>
                </a:cubicBezTo>
                <a:cubicBezTo>
                  <a:pt x="2723874" y="5332093"/>
                  <a:pt x="1121663" y="4954456"/>
                  <a:pt x="715162" y="4616540"/>
                </a:cubicBezTo>
                <a:cubicBezTo>
                  <a:pt x="-54762" y="3976382"/>
                  <a:pt x="-73609" y="2981232"/>
                  <a:pt x="68875" y="2364625"/>
                </a:cubicBezTo>
                <a:close/>
              </a:path>
            </a:pathLst>
          </a:custGeom>
          <a:pattFill prst="pct90">
            <a:fgClr>
              <a:srgbClr val="F1F5F9"/>
            </a:fgClr>
            <a:bgClr>
              <a:srgbClr val="0F172A"/>
            </a:bgClr>
          </a:pattFill>
          <a:ln w="50800">
            <a:noFill/>
          </a:ln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688072D1-1D2C-E79E-1B72-519E26785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132" y="729463"/>
            <a:ext cx="8118485" cy="3847207"/>
          </a:xfrm>
        </p:spPr>
        <p:txBody>
          <a:bodyPr/>
          <a:lstStyle/>
          <a:p>
            <a:r>
              <a:rPr lang="et-EE" sz="3600" dirty="0">
                <a:solidFill>
                  <a:srgbClr val="0F172A"/>
                </a:solidFill>
                <a:ea typeface="Aino Headline"/>
                <a:cs typeface="Aino Headline"/>
              </a:rPr>
              <a:t>Eesti ettevõtete tugi Brüsselis</a:t>
            </a:r>
            <a:br>
              <a:rPr lang="et-EE" sz="3600" dirty="0">
                <a:solidFill>
                  <a:srgbClr val="0F172A"/>
                </a:solidFill>
                <a:ea typeface="Aino Headline"/>
                <a:cs typeface="Aino Headline"/>
              </a:rPr>
            </a:br>
            <a:r>
              <a:rPr lang="fi-FI" sz="2400" dirty="0" err="1">
                <a:solidFill>
                  <a:srgbClr val="000000"/>
                </a:solidFill>
                <a:latin typeface="Aino"/>
                <a:ea typeface="Aino"/>
                <a:cs typeface="Aino"/>
              </a:rPr>
              <a:t>Varajane</a:t>
            </a:r>
            <a:r>
              <a:rPr lang="fi-FI" sz="2400" dirty="0">
                <a:solidFill>
                  <a:srgbClr val="000000"/>
                </a:solidFill>
                <a:latin typeface="Aino"/>
                <a:ea typeface="Aino"/>
                <a:cs typeface="Aino"/>
              </a:rPr>
              <a:t> </a:t>
            </a:r>
            <a:r>
              <a:rPr lang="fi-FI" sz="2400" dirty="0" err="1">
                <a:solidFill>
                  <a:srgbClr val="000000"/>
                </a:solidFill>
                <a:latin typeface="Aino"/>
                <a:ea typeface="Aino"/>
                <a:cs typeface="Aino"/>
              </a:rPr>
              <a:t>teave</a:t>
            </a:r>
            <a:r>
              <a:rPr lang="fi-FI" sz="2400" dirty="0">
                <a:solidFill>
                  <a:srgbClr val="000000"/>
                </a:solidFill>
                <a:latin typeface="Aino"/>
                <a:ea typeface="Aino"/>
                <a:cs typeface="Aino"/>
              </a:rPr>
              <a:t>, </a:t>
            </a:r>
            <a:r>
              <a:rPr lang="fi-FI" sz="2400" dirty="0" err="1">
                <a:solidFill>
                  <a:srgbClr val="000000"/>
                </a:solidFill>
                <a:latin typeface="Aino"/>
                <a:ea typeface="Aino"/>
                <a:cs typeface="Aino"/>
              </a:rPr>
              <a:t>õiged</a:t>
            </a:r>
            <a:r>
              <a:rPr lang="fi-FI" sz="2400" dirty="0">
                <a:solidFill>
                  <a:srgbClr val="000000"/>
                </a:solidFill>
                <a:latin typeface="Aino"/>
                <a:ea typeface="Aino"/>
                <a:cs typeface="Aino"/>
              </a:rPr>
              <a:t> </a:t>
            </a:r>
            <a:r>
              <a:rPr lang="fi-FI" sz="2400" dirty="0" err="1">
                <a:solidFill>
                  <a:srgbClr val="000000"/>
                </a:solidFill>
                <a:latin typeface="Aino"/>
                <a:ea typeface="Aino"/>
                <a:cs typeface="Aino"/>
              </a:rPr>
              <a:t>kontaktid</a:t>
            </a:r>
            <a:r>
              <a:rPr lang="fi-FI" sz="2400" dirty="0">
                <a:solidFill>
                  <a:srgbClr val="000000"/>
                </a:solidFill>
                <a:latin typeface="Aino"/>
                <a:ea typeface="Aino"/>
                <a:cs typeface="Aino"/>
              </a:rPr>
              <a:t> ja </a:t>
            </a:r>
            <a:br>
              <a:rPr lang="et-EE" sz="2400" dirty="0">
                <a:solidFill>
                  <a:srgbClr val="000000"/>
                </a:solidFill>
                <a:latin typeface="Aino"/>
                <a:ea typeface="Aino"/>
                <a:cs typeface="Aino"/>
              </a:rPr>
            </a:br>
            <a:r>
              <a:rPr lang="fi-FI" sz="2400" dirty="0" err="1">
                <a:solidFill>
                  <a:srgbClr val="000000"/>
                </a:solidFill>
                <a:latin typeface="Aino"/>
                <a:ea typeface="Aino"/>
                <a:cs typeface="Aino"/>
              </a:rPr>
              <a:t>parem</a:t>
            </a:r>
            <a:r>
              <a:rPr lang="fi-FI" sz="2400" dirty="0">
                <a:solidFill>
                  <a:srgbClr val="000000"/>
                </a:solidFill>
                <a:latin typeface="Aino"/>
                <a:ea typeface="Aino"/>
                <a:cs typeface="Aino"/>
              </a:rPr>
              <a:t> </a:t>
            </a:r>
            <a:r>
              <a:rPr lang="fi-FI" sz="2400" dirty="0" err="1">
                <a:solidFill>
                  <a:srgbClr val="000000"/>
                </a:solidFill>
                <a:latin typeface="Aino"/>
                <a:ea typeface="Aino"/>
                <a:cs typeface="Aino"/>
              </a:rPr>
              <a:t>ligipääs</a:t>
            </a:r>
            <a:r>
              <a:rPr lang="fi-FI" sz="2400" dirty="0">
                <a:solidFill>
                  <a:srgbClr val="000000"/>
                </a:solidFill>
                <a:latin typeface="Aino"/>
                <a:ea typeface="Aino"/>
                <a:cs typeface="Aino"/>
              </a:rPr>
              <a:t> </a:t>
            </a:r>
            <a:r>
              <a:rPr lang="fi-FI" sz="2400" dirty="0" err="1">
                <a:solidFill>
                  <a:srgbClr val="000000"/>
                </a:solidFill>
                <a:latin typeface="Aino"/>
                <a:ea typeface="Aino"/>
                <a:cs typeface="Aino"/>
              </a:rPr>
              <a:t>Euroopa</a:t>
            </a:r>
            <a:r>
              <a:rPr lang="fi-FI" sz="2400" dirty="0">
                <a:solidFill>
                  <a:srgbClr val="000000"/>
                </a:solidFill>
                <a:latin typeface="Aino"/>
                <a:ea typeface="Aino"/>
                <a:cs typeface="Aino"/>
              </a:rPr>
              <a:t> </a:t>
            </a:r>
            <a:r>
              <a:rPr lang="fi-FI" sz="2400" dirty="0" err="1">
                <a:solidFill>
                  <a:srgbClr val="000000"/>
                </a:solidFill>
                <a:latin typeface="Aino"/>
                <a:ea typeface="Aino"/>
                <a:cs typeface="Aino"/>
              </a:rPr>
              <a:t>võimalustele</a:t>
            </a:r>
            <a:br>
              <a:rPr lang="fi-FI" sz="3600" dirty="0">
                <a:solidFill>
                  <a:srgbClr val="5F748D"/>
                </a:solidFill>
                <a:latin typeface="Aino"/>
                <a:ea typeface="Aino"/>
                <a:cs typeface="Aino"/>
              </a:rPr>
            </a:br>
            <a:br>
              <a:rPr lang="et-EE" sz="3600" dirty="0">
                <a:solidFill>
                  <a:srgbClr val="0F172A"/>
                </a:solidFill>
                <a:ea typeface="Aino Headline"/>
                <a:cs typeface="Aino Headline"/>
              </a:rPr>
            </a:br>
            <a:br>
              <a:rPr lang="et-EE" sz="6600" dirty="0">
                <a:solidFill>
                  <a:srgbClr val="0F172A"/>
                </a:solidFill>
                <a:ea typeface="Aino Headline"/>
                <a:cs typeface="Aino Headline"/>
              </a:rPr>
            </a:br>
            <a:endParaRPr lang="et-EE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5CE3F9-FBCA-73AA-AB27-596C49C3F10A}"/>
              </a:ext>
            </a:extLst>
          </p:cNvPr>
          <p:cNvSpPr txBox="1"/>
          <p:nvPr/>
        </p:nvSpPr>
        <p:spPr>
          <a:xfrm>
            <a:off x="498313" y="2472184"/>
            <a:ext cx="8598121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100" b="1">
                <a:solidFill>
                  <a:srgbClr val="0030DE"/>
                </a:solidFill>
                <a:latin typeface="Aino Headline"/>
                <a:ea typeface="Aino Headline"/>
                <a:cs typeface="Aino Headline"/>
              </a:defRPr>
            </a:pPr>
            <a:r>
              <a:rPr lang="et-EE" sz="2600" dirty="0">
                <a:solidFill>
                  <a:schemeClr val="accent1"/>
                </a:solidFill>
                <a:ea typeface="Aino"/>
                <a:cs typeface="Aino"/>
              </a:rPr>
              <a:t>Kellele? </a:t>
            </a:r>
          </a:p>
          <a:p>
            <a:pPr>
              <a:defRPr sz="2100" b="1">
                <a:solidFill>
                  <a:srgbClr val="0030DE"/>
                </a:solidFill>
                <a:latin typeface="Aino Headline"/>
                <a:ea typeface="Aino Headline"/>
                <a:cs typeface="Aino Headline"/>
              </a:defRPr>
            </a:pPr>
            <a:endParaRPr lang="et-EE" dirty="0">
              <a:solidFill>
                <a:srgbClr val="0F172A"/>
              </a:solidFill>
              <a:ea typeface="Aino"/>
              <a:cs typeface="Aino"/>
            </a:endParaRPr>
          </a:p>
          <a:p>
            <a:pPr marL="342900" indent="-342900">
              <a:buFont typeface="Arial" panose="020B0604020202020204" pitchFamily="34" charset="0"/>
              <a:buChar char="•"/>
              <a:defRPr sz="2100" b="1">
                <a:solidFill>
                  <a:srgbClr val="0030DE"/>
                </a:solidFill>
                <a:latin typeface="Aino Headline"/>
                <a:ea typeface="Aino Headline"/>
                <a:cs typeface="Aino Headline"/>
              </a:defRPr>
            </a:pPr>
            <a:r>
              <a:rPr lang="et-EE" dirty="0">
                <a:solidFill>
                  <a:srgbClr val="0F172A"/>
                </a:solidFill>
                <a:ea typeface="Aino"/>
                <a:cs typeface="Aino"/>
              </a:rPr>
              <a:t>Teadmusmahukad ja </a:t>
            </a:r>
          </a:p>
          <a:p>
            <a:pPr>
              <a:defRPr sz="2100" b="1">
                <a:solidFill>
                  <a:srgbClr val="0030DE"/>
                </a:solidFill>
                <a:latin typeface="Aino Headline"/>
                <a:ea typeface="Aino Headline"/>
                <a:cs typeface="Aino Headline"/>
              </a:defRPr>
            </a:pPr>
            <a:r>
              <a:rPr lang="et-EE" dirty="0">
                <a:solidFill>
                  <a:srgbClr val="0F172A"/>
                </a:solidFill>
                <a:ea typeface="Aino"/>
                <a:cs typeface="Aino"/>
              </a:rPr>
              <a:t>     innovatsioonivõimelised ettevõtted</a:t>
            </a:r>
          </a:p>
          <a:p>
            <a:pPr>
              <a:defRPr sz="2100" b="1">
                <a:solidFill>
                  <a:srgbClr val="0030DE"/>
                </a:solidFill>
                <a:latin typeface="Aino Headline"/>
                <a:ea typeface="Aino Headline"/>
                <a:cs typeface="Aino Headline"/>
              </a:defRPr>
            </a:pPr>
            <a:endParaRPr lang="et-EE" dirty="0">
              <a:solidFill>
                <a:srgbClr val="0F172A"/>
              </a:solidFill>
              <a:ea typeface="Aino"/>
              <a:cs typeface="Aino"/>
            </a:endParaRPr>
          </a:p>
          <a:p>
            <a:pPr marL="342900" indent="-342900">
              <a:buFont typeface="Arial" panose="020B0604020202020204" pitchFamily="34" charset="0"/>
              <a:buChar char="•"/>
              <a:defRPr sz="2100" b="1">
                <a:solidFill>
                  <a:srgbClr val="0030DE"/>
                </a:solidFill>
                <a:latin typeface="Aino Headline"/>
                <a:ea typeface="Aino Headline"/>
                <a:cs typeface="Aino Headline"/>
              </a:defRPr>
            </a:pPr>
            <a:r>
              <a:rPr lang="et-EE" dirty="0">
                <a:solidFill>
                  <a:srgbClr val="0F172A"/>
                </a:solidFill>
                <a:ea typeface="Aino"/>
                <a:cs typeface="Aino"/>
              </a:rPr>
              <a:t>Euroopa projektides osaleda </a:t>
            </a:r>
          </a:p>
          <a:p>
            <a:pPr>
              <a:defRPr sz="2100" b="1">
                <a:solidFill>
                  <a:srgbClr val="0030DE"/>
                </a:solidFill>
                <a:latin typeface="Aino Headline"/>
                <a:ea typeface="Aino Headline"/>
                <a:cs typeface="Aino Headline"/>
              </a:defRPr>
            </a:pPr>
            <a:r>
              <a:rPr lang="et-EE" dirty="0">
                <a:solidFill>
                  <a:srgbClr val="0F172A"/>
                </a:solidFill>
                <a:ea typeface="Aino"/>
                <a:cs typeface="Aino"/>
              </a:rPr>
              <a:t>    soovivad ettevõtted</a:t>
            </a:r>
          </a:p>
          <a:p>
            <a:pPr>
              <a:defRPr sz="2100" b="1">
                <a:solidFill>
                  <a:srgbClr val="0030DE"/>
                </a:solidFill>
                <a:latin typeface="Aino Headline"/>
                <a:ea typeface="Aino Headline"/>
                <a:cs typeface="Aino Headline"/>
              </a:defRPr>
            </a:pPr>
            <a:endParaRPr lang="et-EE" dirty="0">
              <a:solidFill>
                <a:srgbClr val="0F172A"/>
              </a:solidFill>
              <a:ea typeface="Aino"/>
              <a:cs typeface="Aino"/>
            </a:endParaRPr>
          </a:p>
          <a:p>
            <a:pPr marL="342900" indent="-342900">
              <a:buFont typeface="Arial" panose="020B0604020202020204" pitchFamily="34" charset="0"/>
              <a:buChar char="•"/>
              <a:defRPr sz="2100" b="1">
                <a:solidFill>
                  <a:srgbClr val="0030DE"/>
                </a:solidFill>
                <a:latin typeface="Aino Headline"/>
                <a:ea typeface="Aino Headline"/>
                <a:cs typeface="Aino Headline"/>
              </a:defRPr>
            </a:pPr>
            <a:r>
              <a:rPr lang="et-EE" dirty="0">
                <a:solidFill>
                  <a:srgbClr val="0F172A"/>
                </a:solidFill>
                <a:ea typeface="Aino"/>
                <a:cs typeface="Aino"/>
              </a:rPr>
              <a:t>Ettevõtted, kes otsivad </a:t>
            </a:r>
          </a:p>
          <a:p>
            <a:pPr>
              <a:defRPr sz="2100" b="1">
                <a:solidFill>
                  <a:srgbClr val="0030DE"/>
                </a:solidFill>
                <a:latin typeface="Aino Headline"/>
                <a:ea typeface="Aino Headline"/>
                <a:cs typeface="Aino Headline"/>
              </a:defRPr>
            </a:pPr>
            <a:r>
              <a:rPr lang="et-EE" dirty="0">
                <a:solidFill>
                  <a:srgbClr val="0F172A"/>
                </a:solidFill>
                <a:ea typeface="Aino"/>
                <a:cs typeface="Aino"/>
              </a:rPr>
              <a:t>    rahvusvahelisi partnereid või uusi turuvõimalusi</a:t>
            </a:r>
          </a:p>
          <a:p>
            <a:pPr>
              <a:defRPr sz="2100" b="1">
                <a:solidFill>
                  <a:srgbClr val="0030DE"/>
                </a:solidFill>
                <a:latin typeface="Aino Headline"/>
                <a:ea typeface="Aino Headline"/>
                <a:cs typeface="Aino Headline"/>
              </a:defRPr>
            </a:pPr>
            <a:endParaRPr lang="et-EE" sz="2400" dirty="0">
              <a:solidFill>
                <a:srgbClr val="0F172A"/>
              </a:solidFill>
              <a:latin typeface="Aino"/>
              <a:ea typeface="Aino"/>
              <a:cs typeface="Aino"/>
            </a:endParaRPr>
          </a:p>
          <a:p>
            <a:pPr>
              <a:defRPr sz="2100" b="1">
                <a:solidFill>
                  <a:srgbClr val="0030DE"/>
                </a:solidFill>
                <a:latin typeface="Aino Headline"/>
                <a:ea typeface="Aino Headline"/>
                <a:cs typeface="Aino Headline"/>
              </a:defRPr>
            </a:pPr>
            <a:endParaRPr lang="et-EE" sz="2400" dirty="0">
              <a:solidFill>
                <a:srgbClr val="0F172A"/>
              </a:solidFill>
              <a:latin typeface="Aino"/>
              <a:ea typeface="Aino"/>
              <a:cs typeface="Aino"/>
            </a:endParaRPr>
          </a:p>
          <a:p>
            <a:pPr algn="l">
              <a:defRPr sz="2100" b="1">
                <a:solidFill>
                  <a:srgbClr val="0030DE"/>
                </a:solidFill>
                <a:latin typeface="Aino Headline"/>
                <a:ea typeface="Aino Headline"/>
                <a:cs typeface="Aino Headline"/>
              </a:defRPr>
            </a:pPr>
            <a:endParaRPr lang="et-EE" sz="2100" b="1" dirty="0">
              <a:solidFill>
                <a:srgbClr val="0030DE"/>
              </a:solidFill>
              <a:latin typeface="Aino Headline"/>
              <a:ea typeface="Aino Headline"/>
              <a:cs typeface="Aino Headline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63ABFEF3-8CB0-C8B4-0270-F12D81CCDB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2192000" y="151002"/>
            <a:ext cx="1066800" cy="389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285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lide-title">
            <a:extLst>
              <a:ext uri="{FF2B5EF4-FFF2-40B4-BE49-F238E27FC236}">
                <a16:creationId xmlns:a16="http://schemas.microsoft.com/office/drawing/2014/main" id="{2A9CBA48-351D-4C84-A7F5-091F98508D2E}"/>
              </a:ext>
            </a:extLst>
          </p:cNvPr>
          <p:cNvSpPr>
            <a:spLocks noGrp="1"/>
          </p:cNvSpPr>
          <p:nvPr/>
        </p:nvSpPr>
        <p:spPr>
          <a:xfrm>
            <a:off x="552450" y="419100"/>
            <a:ext cx="8572500" cy="571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>
              <a:defRPr sz="2550" b="0">
                <a:solidFill>
                  <a:srgbClr val="0F172A"/>
                </a:solidFill>
                <a:latin typeface="Aino Headline"/>
                <a:ea typeface="Aino Headline"/>
                <a:cs typeface="Aino Headline"/>
              </a:defRPr>
            </a:pPr>
            <a:r>
              <a:rPr lang="et-EE" sz="2550" dirty="0">
                <a:solidFill>
                  <a:schemeClr val="bg1"/>
                </a:solidFill>
                <a:latin typeface="Aino Headline"/>
              </a:rPr>
              <a:t>Kuidas </a:t>
            </a:r>
            <a:r>
              <a:rPr lang="et-EE" sz="2550" dirty="0" err="1">
                <a:solidFill>
                  <a:schemeClr val="bg1"/>
                </a:solidFill>
                <a:latin typeface="Aino Headline"/>
              </a:rPr>
              <a:t>EISi</a:t>
            </a:r>
            <a:r>
              <a:rPr lang="et-EE" sz="2550" dirty="0">
                <a:solidFill>
                  <a:schemeClr val="bg1"/>
                </a:solidFill>
                <a:latin typeface="Aino Headline"/>
              </a:rPr>
              <a:t> Brüsseli esindus ettevõtet toetab?</a:t>
            </a:r>
            <a:endParaRPr sz="2550" b="0" dirty="0">
              <a:solidFill>
                <a:schemeClr val="bg1"/>
              </a:solidFill>
              <a:latin typeface="Aino Headline"/>
              <a:ea typeface="Aino Headline"/>
              <a:cs typeface="Aino Headline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BF14014-01B1-4E3E-9597-17D7313D34C3}"/>
              </a:ext>
            </a:extLst>
          </p:cNvPr>
          <p:cNvSpPr>
            <a:spLocks noGrp="1"/>
          </p:cNvSpPr>
          <p:nvPr/>
        </p:nvSpPr>
        <p:spPr>
          <a:xfrm>
            <a:off x="552450" y="1676400"/>
            <a:ext cx="85725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500" lnSpcReduction="10000"/>
          </a:bodyPr>
          <a:lstStyle/>
          <a:p>
            <a:pPr algn="l">
              <a:defRPr sz="2250" b="1">
                <a:solidFill>
                  <a:srgbClr val="0030DE"/>
                </a:solidFill>
                <a:latin typeface="Aino Headline"/>
                <a:ea typeface="Aino Headline"/>
                <a:cs typeface="Aino Headline"/>
              </a:defRPr>
            </a:pPr>
            <a:r>
              <a:rPr sz="2250" b="1" dirty="0">
                <a:solidFill>
                  <a:schemeClr val="accent1"/>
                </a:solidFill>
                <a:latin typeface="Aino Headline"/>
                <a:ea typeface="Aino Headline"/>
                <a:cs typeface="Aino Headline"/>
              </a:rPr>
              <a:t>01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A56EA1-83A8-4FE8-8891-1092AFCF9F51}"/>
              </a:ext>
            </a:extLst>
          </p:cNvPr>
          <p:cNvSpPr>
            <a:spLocks noGrp="1"/>
          </p:cNvSpPr>
          <p:nvPr/>
        </p:nvSpPr>
        <p:spPr>
          <a:xfrm>
            <a:off x="552450" y="2190750"/>
            <a:ext cx="2333625" cy="4953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025" b="1">
                <a:solidFill>
                  <a:srgbClr val="0F172A"/>
                </a:solidFill>
                <a:latin typeface="Aino Headline"/>
                <a:ea typeface="Aino Headline"/>
                <a:cs typeface="Aino Headline"/>
              </a:defRPr>
            </a:pPr>
            <a:r>
              <a:rPr sz="2025" b="1" dirty="0" err="1">
                <a:solidFill>
                  <a:schemeClr val="bg1"/>
                </a:solidFill>
                <a:latin typeface="Aino Headline"/>
                <a:ea typeface="Aino Headline"/>
                <a:cs typeface="Aino Headline"/>
              </a:rPr>
              <a:t>Varajane</a:t>
            </a:r>
            <a:r>
              <a:rPr sz="2025" b="1" dirty="0">
                <a:solidFill>
                  <a:schemeClr val="bg1"/>
                </a:solidFill>
                <a:latin typeface="Aino Headline"/>
                <a:ea typeface="Aino Headline"/>
                <a:cs typeface="Aino Headline"/>
              </a:rPr>
              <a:t> </a:t>
            </a:r>
            <a:r>
              <a:rPr sz="2025" b="1" dirty="0" err="1">
                <a:solidFill>
                  <a:schemeClr val="bg1"/>
                </a:solidFill>
                <a:latin typeface="Aino Headline"/>
                <a:ea typeface="Aino Headline"/>
                <a:cs typeface="Aino Headline"/>
              </a:rPr>
              <a:t>teave</a:t>
            </a:r>
            <a:endParaRPr sz="2025" b="1" dirty="0">
              <a:solidFill>
                <a:schemeClr val="bg1"/>
              </a:solidFill>
              <a:latin typeface="Aino Headline"/>
              <a:ea typeface="Aino Headline"/>
              <a:cs typeface="Aino Headline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8C91340-CC6A-484E-8BD7-184F5B08B7E3}"/>
              </a:ext>
            </a:extLst>
          </p:cNvPr>
          <p:cNvSpPr>
            <a:spLocks noGrp="1"/>
          </p:cNvSpPr>
          <p:nvPr/>
        </p:nvSpPr>
        <p:spPr>
          <a:xfrm>
            <a:off x="552450" y="3009900"/>
            <a:ext cx="133350" cy="133350"/>
          </a:xfrm>
          <a:prstGeom prst="ellipse">
            <a:avLst/>
          </a:prstGeom>
          <a:solidFill>
            <a:srgbClr val="CEE2FD"/>
          </a:solidFill>
          <a:ln w="0">
            <a:noFill/>
          </a:ln>
        </p:spPr>
        <p:txBody>
          <a:bodyPr/>
          <a:lstStyle/>
          <a:p>
            <a:endParaRPr lang="et-E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7C9B9E-ECB3-4858-A1A1-790A420491F7}"/>
              </a:ext>
            </a:extLst>
          </p:cNvPr>
          <p:cNvSpPr>
            <a:spLocks noGrp="1"/>
          </p:cNvSpPr>
          <p:nvPr/>
        </p:nvSpPr>
        <p:spPr>
          <a:xfrm>
            <a:off x="819150" y="2895600"/>
            <a:ext cx="2238375" cy="552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75" b="0">
                <a:solidFill>
                  <a:srgbClr val="0F172A"/>
                </a:solidFill>
                <a:latin typeface="Aino"/>
                <a:ea typeface="Aino"/>
                <a:cs typeface="Aino"/>
              </a:defRPr>
            </a:pPr>
            <a:r>
              <a:rPr sz="1600" b="0" dirty="0" err="1">
                <a:solidFill>
                  <a:schemeClr val="bg1"/>
                </a:solidFill>
                <a:latin typeface="Aino"/>
                <a:ea typeface="Aino"/>
                <a:cs typeface="Aino"/>
              </a:rPr>
              <a:t>ELi</a:t>
            </a:r>
            <a:r>
              <a:rPr sz="1600" b="0" dirty="0">
                <a:solidFill>
                  <a:schemeClr val="bg1"/>
                </a:solidFill>
                <a:latin typeface="Aino"/>
                <a:ea typeface="Aino"/>
                <a:cs typeface="Aino"/>
              </a:rPr>
              <a:t> </a:t>
            </a:r>
            <a:r>
              <a:rPr sz="1600" b="0" dirty="0" err="1">
                <a:solidFill>
                  <a:schemeClr val="bg1"/>
                </a:solidFill>
                <a:latin typeface="Aino"/>
                <a:ea typeface="Aino"/>
                <a:cs typeface="Aino"/>
              </a:rPr>
              <a:t>programmid</a:t>
            </a:r>
            <a:r>
              <a:rPr sz="1600" b="0" dirty="0">
                <a:solidFill>
                  <a:schemeClr val="bg1"/>
                </a:solidFill>
                <a:latin typeface="Aino"/>
                <a:ea typeface="Aino"/>
                <a:cs typeface="Aino"/>
              </a:rPr>
              <a:t> ja </a:t>
            </a:r>
            <a:r>
              <a:rPr sz="1600" b="0" dirty="0" err="1">
                <a:solidFill>
                  <a:schemeClr val="bg1"/>
                </a:solidFill>
                <a:latin typeface="Aino"/>
                <a:ea typeface="Aino"/>
                <a:cs typeface="Aino"/>
              </a:rPr>
              <a:t>rahastusvõimalused</a:t>
            </a:r>
            <a:endParaRPr sz="1600" b="0" dirty="0">
              <a:solidFill>
                <a:schemeClr val="bg1"/>
              </a:solidFill>
              <a:latin typeface="Aino"/>
              <a:ea typeface="Aino"/>
              <a:cs typeface="Aino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F9FD4A0-7B7D-406F-BC8A-851C8F92802C}"/>
              </a:ext>
            </a:extLst>
          </p:cNvPr>
          <p:cNvSpPr>
            <a:spLocks noGrp="1"/>
          </p:cNvSpPr>
          <p:nvPr/>
        </p:nvSpPr>
        <p:spPr>
          <a:xfrm>
            <a:off x="552450" y="3752850"/>
            <a:ext cx="133350" cy="133350"/>
          </a:xfrm>
          <a:prstGeom prst="ellipse">
            <a:avLst/>
          </a:prstGeom>
          <a:solidFill>
            <a:srgbClr val="0061F5"/>
          </a:solidFill>
          <a:ln w="0">
            <a:noFill/>
          </a:ln>
        </p:spPr>
        <p:txBody>
          <a:bodyPr/>
          <a:lstStyle/>
          <a:p>
            <a:endParaRPr lang="et-EE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099B44B-D72E-4516-AB12-1BFA86654BFA}"/>
              </a:ext>
            </a:extLst>
          </p:cNvPr>
          <p:cNvSpPr>
            <a:spLocks noGrp="1"/>
          </p:cNvSpPr>
          <p:nvPr/>
        </p:nvSpPr>
        <p:spPr>
          <a:xfrm>
            <a:off x="819150" y="3638550"/>
            <a:ext cx="2238375" cy="552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75" b="0">
                <a:solidFill>
                  <a:srgbClr val="0F172A"/>
                </a:solidFill>
                <a:latin typeface="Aino"/>
                <a:ea typeface="Aino"/>
                <a:cs typeface="Aino"/>
              </a:defRPr>
            </a:pPr>
            <a:r>
              <a:rPr sz="1600" b="0" dirty="0" err="1">
                <a:solidFill>
                  <a:schemeClr val="bg1"/>
                </a:solidFill>
                <a:latin typeface="Aino"/>
                <a:ea typeface="Aino"/>
                <a:cs typeface="Aino"/>
              </a:rPr>
              <a:t>Tulevased</a:t>
            </a:r>
            <a:r>
              <a:rPr sz="1600" b="0" dirty="0">
                <a:solidFill>
                  <a:schemeClr val="bg1"/>
                </a:solidFill>
                <a:latin typeface="Aino"/>
                <a:ea typeface="Aino"/>
                <a:cs typeface="Aino"/>
              </a:rPr>
              <a:t> </a:t>
            </a:r>
            <a:r>
              <a:rPr sz="1600" b="0" dirty="0" err="1">
                <a:solidFill>
                  <a:schemeClr val="bg1"/>
                </a:solidFill>
                <a:latin typeface="Aino"/>
                <a:ea typeface="Aino"/>
                <a:cs typeface="Aino"/>
              </a:rPr>
              <a:t>taotlusvoorud</a:t>
            </a:r>
            <a:r>
              <a:rPr sz="1600" b="0" dirty="0">
                <a:solidFill>
                  <a:schemeClr val="bg1"/>
                </a:solidFill>
                <a:latin typeface="Aino"/>
                <a:ea typeface="Aino"/>
                <a:cs typeface="Aino"/>
              </a:rPr>
              <a:t> ja </a:t>
            </a:r>
            <a:r>
              <a:rPr sz="1600" b="0" dirty="0" err="1">
                <a:solidFill>
                  <a:schemeClr val="bg1"/>
                </a:solidFill>
                <a:latin typeface="Aino"/>
                <a:ea typeface="Aino"/>
                <a:cs typeface="Aino"/>
              </a:rPr>
              <a:t>hanked</a:t>
            </a:r>
            <a:endParaRPr sz="1600" b="0" dirty="0">
              <a:solidFill>
                <a:schemeClr val="bg1"/>
              </a:solidFill>
              <a:latin typeface="Aino"/>
              <a:ea typeface="Aino"/>
              <a:cs typeface="Aino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FCE54FE-7D6C-4987-97B2-19E5E7FD6E0E}"/>
              </a:ext>
            </a:extLst>
          </p:cNvPr>
          <p:cNvSpPr>
            <a:spLocks noGrp="1"/>
          </p:cNvSpPr>
          <p:nvPr/>
        </p:nvSpPr>
        <p:spPr>
          <a:xfrm>
            <a:off x="552450" y="4495800"/>
            <a:ext cx="133350" cy="133350"/>
          </a:xfrm>
          <a:prstGeom prst="ellipse">
            <a:avLst/>
          </a:prstGeom>
          <a:solidFill>
            <a:srgbClr val="CEE2FD"/>
          </a:solidFill>
          <a:ln w="0">
            <a:noFill/>
          </a:ln>
        </p:spPr>
        <p:txBody>
          <a:bodyPr/>
          <a:lstStyle/>
          <a:p>
            <a:endParaRPr lang="et-EE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E31BB18-0641-4783-9444-26E78B66AE82}"/>
              </a:ext>
            </a:extLst>
          </p:cNvPr>
          <p:cNvSpPr>
            <a:spLocks noGrp="1"/>
          </p:cNvSpPr>
          <p:nvPr/>
        </p:nvSpPr>
        <p:spPr>
          <a:xfrm>
            <a:off x="819150" y="4381500"/>
            <a:ext cx="2238375" cy="552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75" b="0">
                <a:solidFill>
                  <a:srgbClr val="0F172A"/>
                </a:solidFill>
                <a:latin typeface="Aino"/>
                <a:ea typeface="Aino"/>
                <a:cs typeface="Aino"/>
              </a:defRPr>
            </a:pPr>
            <a:r>
              <a:rPr sz="1600" b="0" dirty="0" err="1">
                <a:solidFill>
                  <a:schemeClr val="bg1"/>
                </a:solidFill>
                <a:latin typeface="Aino"/>
                <a:ea typeface="Aino"/>
                <a:cs typeface="Aino"/>
              </a:rPr>
              <a:t>Regulatiivsete</a:t>
            </a:r>
            <a:r>
              <a:rPr sz="1600" b="0" dirty="0">
                <a:solidFill>
                  <a:schemeClr val="bg1"/>
                </a:solidFill>
                <a:latin typeface="Aino"/>
                <a:ea typeface="Aino"/>
                <a:cs typeface="Aino"/>
              </a:rPr>
              <a:t> </a:t>
            </a:r>
            <a:r>
              <a:rPr sz="1600" b="0" dirty="0" err="1">
                <a:solidFill>
                  <a:schemeClr val="bg1"/>
                </a:solidFill>
                <a:latin typeface="Aino"/>
                <a:ea typeface="Aino"/>
                <a:cs typeface="Aino"/>
              </a:rPr>
              <a:t>arengute</a:t>
            </a:r>
            <a:r>
              <a:rPr sz="1600" b="0" dirty="0">
                <a:solidFill>
                  <a:schemeClr val="bg1"/>
                </a:solidFill>
                <a:latin typeface="Aino"/>
                <a:ea typeface="Aino"/>
                <a:cs typeface="Aino"/>
              </a:rPr>
              <a:t> </a:t>
            </a:r>
            <a:r>
              <a:rPr sz="1600" b="0" dirty="0" err="1">
                <a:solidFill>
                  <a:schemeClr val="bg1"/>
                </a:solidFill>
                <a:latin typeface="Aino"/>
                <a:ea typeface="Aino"/>
                <a:cs typeface="Aino"/>
              </a:rPr>
              <a:t>praktiline</a:t>
            </a:r>
            <a:r>
              <a:rPr sz="1600" b="0" dirty="0">
                <a:solidFill>
                  <a:schemeClr val="bg1"/>
                </a:solidFill>
                <a:latin typeface="Aino"/>
                <a:ea typeface="Aino"/>
                <a:cs typeface="Aino"/>
              </a:rPr>
              <a:t> </a:t>
            </a:r>
            <a:r>
              <a:rPr sz="1600" b="0" dirty="0" err="1">
                <a:solidFill>
                  <a:schemeClr val="bg1"/>
                </a:solidFill>
                <a:latin typeface="Aino"/>
                <a:ea typeface="Aino"/>
                <a:cs typeface="Aino"/>
              </a:rPr>
              <a:t>mõju</a:t>
            </a:r>
            <a:endParaRPr sz="1600" b="0" dirty="0">
              <a:solidFill>
                <a:schemeClr val="bg1"/>
              </a:solidFill>
              <a:latin typeface="Aino"/>
              <a:ea typeface="Aino"/>
              <a:cs typeface="Aino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E142FC5-8EBC-4E01-9610-AD154D8EF4F9}"/>
              </a:ext>
            </a:extLst>
          </p:cNvPr>
          <p:cNvSpPr>
            <a:spLocks noGrp="1"/>
          </p:cNvSpPr>
          <p:nvPr/>
        </p:nvSpPr>
        <p:spPr>
          <a:xfrm>
            <a:off x="3152775" y="1714500"/>
            <a:ext cx="19050" cy="4000500"/>
          </a:xfrm>
          <a:prstGeom prst="rect">
            <a:avLst/>
          </a:prstGeom>
          <a:solidFill>
            <a:srgbClr val="D8E3F1"/>
          </a:solidFill>
          <a:ln w="0">
            <a:noFill/>
          </a:ln>
        </p:spPr>
        <p:txBody>
          <a:bodyPr/>
          <a:lstStyle/>
          <a:p>
            <a:endParaRPr lang="et-EE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AE97A5E-3908-4AAC-9299-AAF69D43C255}"/>
              </a:ext>
            </a:extLst>
          </p:cNvPr>
          <p:cNvSpPr>
            <a:spLocks noGrp="1"/>
          </p:cNvSpPr>
          <p:nvPr/>
        </p:nvSpPr>
        <p:spPr>
          <a:xfrm>
            <a:off x="3362325" y="1676400"/>
            <a:ext cx="85725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500" lnSpcReduction="10000"/>
          </a:bodyPr>
          <a:lstStyle/>
          <a:p>
            <a:pPr algn="l">
              <a:defRPr sz="2250" b="1">
                <a:solidFill>
                  <a:srgbClr val="0061F5"/>
                </a:solidFill>
                <a:latin typeface="Aino Headline"/>
                <a:ea typeface="Aino Headline"/>
                <a:cs typeface="Aino Headline"/>
              </a:defRPr>
            </a:pPr>
            <a:r>
              <a:rPr sz="2250" b="1">
                <a:solidFill>
                  <a:srgbClr val="0061F5"/>
                </a:solidFill>
                <a:latin typeface="Aino Headline"/>
                <a:ea typeface="Aino Headline"/>
                <a:cs typeface="Aino Headline"/>
              </a:rPr>
              <a:t>02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E70582-08CE-483F-AE49-F5862783C36D}"/>
              </a:ext>
            </a:extLst>
          </p:cNvPr>
          <p:cNvSpPr>
            <a:spLocks noGrp="1"/>
          </p:cNvSpPr>
          <p:nvPr/>
        </p:nvSpPr>
        <p:spPr>
          <a:xfrm>
            <a:off x="3362325" y="2190750"/>
            <a:ext cx="2333625" cy="4953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025" b="1">
                <a:solidFill>
                  <a:srgbClr val="0F172A"/>
                </a:solidFill>
                <a:latin typeface="Aino Headline"/>
                <a:ea typeface="Aino Headline"/>
                <a:cs typeface="Aino Headline"/>
              </a:defRPr>
            </a:pPr>
            <a:r>
              <a:rPr sz="2025" b="1" dirty="0" err="1">
                <a:solidFill>
                  <a:schemeClr val="bg1"/>
                </a:solidFill>
                <a:latin typeface="Aino Headline"/>
                <a:ea typeface="Aino Headline"/>
                <a:cs typeface="Aino Headline"/>
              </a:rPr>
              <a:t>Nõustamine</a:t>
            </a:r>
            <a:endParaRPr sz="2025" b="1" dirty="0">
              <a:solidFill>
                <a:schemeClr val="bg1"/>
              </a:solidFill>
              <a:latin typeface="Aino Headline"/>
              <a:ea typeface="Aino Headline"/>
              <a:cs typeface="Aino Headline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222621D-B290-403E-AEEC-74347310C419}"/>
              </a:ext>
            </a:extLst>
          </p:cNvPr>
          <p:cNvSpPr>
            <a:spLocks noGrp="1"/>
          </p:cNvSpPr>
          <p:nvPr/>
        </p:nvSpPr>
        <p:spPr>
          <a:xfrm>
            <a:off x="3362325" y="3009900"/>
            <a:ext cx="133350" cy="133350"/>
          </a:xfrm>
          <a:prstGeom prst="ellipse">
            <a:avLst/>
          </a:prstGeom>
          <a:solidFill>
            <a:srgbClr val="CEE2FD"/>
          </a:solidFill>
          <a:ln w="0">
            <a:noFill/>
          </a:ln>
        </p:spPr>
        <p:txBody>
          <a:bodyPr/>
          <a:lstStyle/>
          <a:p>
            <a:endParaRPr lang="et-EE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31F19E7-8EBF-4ADE-9BBF-97E2B3285A95}"/>
              </a:ext>
            </a:extLst>
          </p:cNvPr>
          <p:cNvSpPr>
            <a:spLocks noGrp="1"/>
          </p:cNvSpPr>
          <p:nvPr/>
        </p:nvSpPr>
        <p:spPr>
          <a:xfrm>
            <a:off x="3629025" y="2895600"/>
            <a:ext cx="2238375" cy="552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75" b="0">
                <a:solidFill>
                  <a:srgbClr val="0F172A"/>
                </a:solidFill>
                <a:latin typeface="Aino"/>
                <a:ea typeface="Aino"/>
                <a:cs typeface="Aino"/>
              </a:defRPr>
            </a:pPr>
            <a:r>
              <a:rPr sz="1600" b="0" dirty="0" err="1">
                <a:solidFill>
                  <a:schemeClr val="bg1"/>
                </a:solidFill>
                <a:latin typeface="Aino"/>
                <a:ea typeface="Aino"/>
                <a:cs typeface="Aino"/>
              </a:rPr>
              <a:t>Sobivad</a:t>
            </a:r>
            <a:r>
              <a:rPr sz="1600" b="0" dirty="0">
                <a:solidFill>
                  <a:schemeClr val="bg1"/>
                </a:solidFill>
                <a:latin typeface="Aino"/>
                <a:ea typeface="Aino"/>
                <a:cs typeface="Aino"/>
              </a:rPr>
              <a:t> </a:t>
            </a:r>
            <a:r>
              <a:rPr sz="1600" b="0" dirty="0" err="1">
                <a:solidFill>
                  <a:schemeClr val="bg1"/>
                </a:solidFill>
                <a:latin typeface="Aino"/>
                <a:ea typeface="Aino"/>
                <a:cs typeface="Aino"/>
              </a:rPr>
              <a:t>programmid</a:t>
            </a:r>
            <a:r>
              <a:rPr sz="1600" b="0" dirty="0">
                <a:solidFill>
                  <a:schemeClr val="bg1"/>
                </a:solidFill>
                <a:latin typeface="Aino"/>
                <a:ea typeface="Aino"/>
                <a:cs typeface="Aino"/>
              </a:rPr>
              <a:t> ja </a:t>
            </a:r>
            <a:r>
              <a:rPr sz="1600" b="0" dirty="0" err="1">
                <a:solidFill>
                  <a:schemeClr val="bg1"/>
                </a:solidFill>
                <a:latin typeface="Aino"/>
                <a:ea typeface="Aino"/>
                <a:cs typeface="Aino"/>
              </a:rPr>
              <a:t>projektid</a:t>
            </a:r>
            <a:endParaRPr sz="1600" b="0" dirty="0">
              <a:solidFill>
                <a:schemeClr val="bg1"/>
              </a:solidFill>
              <a:latin typeface="Aino"/>
              <a:ea typeface="Aino"/>
              <a:cs typeface="Aino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150BAF8-72F9-4643-ABE7-68CF5DD35DD7}"/>
              </a:ext>
            </a:extLst>
          </p:cNvPr>
          <p:cNvSpPr>
            <a:spLocks noGrp="1"/>
          </p:cNvSpPr>
          <p:nvPr/>
        </p:nvSpPr>
        <p:spPr>
          <a:xfrm>
            <a:off x="3362325" y="3752850"/>
            <a:ext cx="133350" cy="133350"/>
          </a:xfrm>
          <a:prstGeom prst="ellipse">
            <a:avLst/>
          </a:prstGeom>
          <a:solidFill>
            <a:srgbClr val="0061F5"/>
          </a:solidFill>
          <a:ln w="0">
            <a:noFill/>
          </a:ln>
        </p:spPr>
        <p:txBody>
          <a:bodyPr/>
          <a:lstStyle/>
          <a:p>
            <a:endParaRPr lang="et-EE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F0A9333-702E-4174-A9B4-E7C1833AF888}"/>
              </a:ext>
            </a:extLst>
          </p:cNvPr>
          <p:cNvSpPr>
            <a:spLocks noGrp="1"/>
          </p:cNvSpPr>
          <p:nvPr/>
        </p:nvSpPr>
        <p:spPr>
          <a:xfrm>
            <a:off x="3629025" y="3638550"/>
            <a:ext cx="2238375" cy="552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75" b="0">
                <a:solidFill>
                  <a:srgbClr val="0F172A"/>
                </a:solidFill>
                <a:latin typeface="Aino"/>
                <a:ea typeface="Aino"/>
                <a:cs typeface="Aino"/>
              </a:defRPr>
            </a:pPr>
            <a:r>
              <a:rPr sz="1600" b="0" dirty="0" err="1">
                <a:solidFill>
                  <a:schemeClr val="bg1"/>
                </a:solidFill>
                <a:latin typeface="Aino"/>
                <a:ea typeface="Aino"/>
                <a:cs typeface="Aino"/>
              </a:rPr>
              <a:t>Ettevõtte</a:t>
            </a:r>
            <a:r>
              <a:rPr sz="1600" b="0" dirty="0">
                <a:solidFill>
                  <a:schemeClr val="bg1"/>
                </a:solidFill>
                <a:latin typeface="Aino"/>
                <a:ea typeface="Aino"/>
                <a:cs typeface="Aino"/>
              </a:rPr>
              <a:t> </a:t>
            </a:r>
            <a:r>
              <a:rPr sz="1600" b="0" dirty="0" err="1">
                <a:solidFill>
                  <a:schemeClr val="bg1"/>
                </a:solidFill>
                <a:latin typeface="Aino"/>
                <a:ea typeface="Aino"/>
                <a:cs typeface="Aino"/>
              </a:rPr>
              <a:t>vajaduste</a:t>
            </a:r>
            <a:r>
              <a:rPr sz="1600" b="0" dirty="0">
                <a:solidFill>
                  <a:schemeClr val="bg1"/>
                </a:solidFill>
                <a:latin typeface="Aino"/>
                <a:ea typeface="Aino"/>
                <a:cs typeface="Aino"/>
              </a:rPr>
              <a:t> ja </a:t>
            </a:r>
            <a:r>
              <a:rPr sz="1600" b="0" dirty="0" err="1">
                <a:solidFill>
                  <a:schemeClr val="bg1"/>
                </a:solidFill>
                <a:latin typeface="Aino"/>
                <a:ea typeface="Aino"/>
                <a:cs typeface="Aino"/>
              </a:rPr>
              <a:t>võimaluste</a:t>
            </a:r>
            <a:r>
              <a:rPr sz="1600" b="0" dirty="0">
                <a:solidFill>
                  <a:schemeClr val="bg1"/>
                </a:solidFill>
                <a:latin typeface="Aino"/>
                <a:ea typeface="Aino"/>
                <a:cs typeface="Aino"/>
              </a:rPr>
              <a:t> </a:t>
            </a:r>
            <a:r>
              <a:rPr sz="1600" b="0" dirty="0" err="1">
                <a:solidFill>
                  <a:schemeClr val="bg1"/>
                </a:solidFill>
                <a:latin typeface="Aino"/>
                <a:ea typeface="Aino"/>
                <a:cs typeface="Aino"/>
              </a:rPr>
              <a:t>sobivus</a:t>
            </a:r>
            <a:endParaRPr sz="1600" b="0" dirty="0">
              <a:solidFill>
                <a:schemeClr val="bg1"/>
              </a:solidFill>
              <a:latin typeface="Aino"/>
              <a:ea typeface="Aino"/>
              <a:cs typeface="Aino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9A9F119-C176-49B8-9EFA-F2DE7CE5BA4F}"/>
              </a:ext>
            </a:extLst>
          </p:cNvPr>
          <p:cNvSpPr>
            <a:spLocks noGrp="1"/>
          </p:cNvSpPr>
          <p:nvPr/>
        </p:nvSpPr>
        <p:spPr>
          <a:xfrm>
            <a:off x="3362325" y="4495800"/>
            <a:ext cx="133350" cy="133350"/>
          </a:xfrm>
          <a:prstGeom prst="ellipse">
            <a:avLst/>
          </a:prstGeom>
          <a:solidFill>
            <a:srgbClr val="CEE2FD"/>
          </a:solidFill>
          <a:ln w="0">
            <a:noFill/>
          </a:ln>
        </p:spPr>
        <p:txBody>
          <a:bodyPr/>
          <a:lstStyle/>
          <a:p>
            <a:endParaRPr lang="et-EE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604C576-2574-4EB4-ADB3-5A7C9802AD2A}"/>
              </a:ext>
            </a:extLst>
          </p:cNvPr>
          <p:cNvSpPr>
            <a:spLocks noGrp="1"/>
          </p:cNvSpPr>
          <p:nvPr/>
        </p:nvSpPr>
        <p:spPr>
          <a:xfrm>
            <a:off x="3629025" y="4381500"/>
            <a:ext cx="2238375" cy="552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75" b="0">
                <a:solidFill>
                  <a:srgbClr val="0F172A"/>
                </a:solidFill>
                <a:latin typeface="Aino"/>
                <a:ea typeface="Aino"/>
                <a:cs typeface="Aino"/>
              </a:defRPr>
            </a:pPr>
            <a:r>
              <a:rPr sz="1600" b="0" dirty="0" err="1">
                <a:solidFill>
                  <a:schemeClr val="bg1"/>
                </a:solidFill>
                <a:latin typeface="Aino"/>
                <a:ea typeface="Aino"/>
                <a:cs typeface="Aino"/>
              </a:rPr>
              <a:t>Valmistumine</a:t>
            </a:r>
            <a:r>
              <a:rPr sz="1600" b="0" dirty="0">
                <a:solidFill>
                  <a:schemeClr val="bg1"/>
                </a:solidFill>
                <a:latin typeface="Aino"/>
                <a:ea typeface="Aino"/>
                <a:cs typeface="Aino"/>
              </a:rPr>
              <a:t> </a:t>
            </a:r>
            <a:r>
              <a:rPr sz="1600" b="0" dirty="0" err="1">
                <a:solidFill>
                  <a:schemeClr val="bg1"/>
                </a:solidFill>
                <a:latin typeface="Aino"/>
                <a:ea typeface="Aino"/>
                <a:cs typeface="Aino"/>
              </a:rPr>
              <a:t>rahvusvaheliseks</a:t>
            </a:r>
            <a:r>
              <a:rPr sz="1600" b="0" dirty="0">
                <a:solidFill>
                  <a:schemeClr val="bg1"/>
                </a:solidFill>
                <a:latin typeface="Aino"/>
                <a:ea typeface="Aino"/>
                <a:cs typeface="Aino"/>
              </a:rPr>
              <a:t> </a:t>
            </a:r>
            <a:r>
              <a:rPr sz="1600" b="0" dirty="0" err="1">
                <a:solidFill>
                  <a:schemeClr val="bg1"/>
                </a:solidFill>
                <a:latin typeface="Aino"/>
                <a:ea typeface="Aino"/>
                <a:cs typeface="Aino"/>
              </a:rPr>
              <a:t>koostööks</a:t>
            </a:r>
            <a:endParaRPr sz="1600" b="0" dirty="0">
              <a:solidFill>
                <a:schemeClr val="bg1"/>
              </a:solidFill>
              <a:latin typeface="Aino"/>
              <a:ea typeface="Aino"/>
              <a:cs typeface="Aino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BFAA2F1-D568-45C7-BA6E-A6C5CD056757}"/>
              </a:ext>
            </a:extLst>
          </p:cNvPr>
          <p:cNvSpPr>
            <a:spLocks noGrp="1"/>
          </p:cNvSpPr>
          <p:nvPr/>
        </p:nvSpPr>
        <p:spPr>
          <a:xfrm>
            <a:off x="5962650" y="1714500"/>
            <a:ext cx="19050" cy="4000500"/>
          </a:xfrm>
          <a:prstGeom prst="rect">
            <a:avLst/>
          </a:prstGeom>
          <a:solidFill>
            <a:srgbClr val="D8E3F1"/>
          </a:solidFill>
          <a:ln w="0">
            <a:noFill/>
          </a:ln>
        </p:spPr>
        <p:txBody>
          <a:bodyPr/>
          <a:lstStyle/>
          <a:p>
            <a:endParaRPr lang="et-EE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E7DB7C6-84BE-4330-8E22-3E14171DF118}"/>
              </a:ext>
            </a:extLst>
          </p:cNvPr>
          <p:cNvSpPr>
            <a:spLocks noGrp="1"/>
          </p:cNvSpPr>
          <p:nvPr/>
        </p:nvSpPr>
        <p:spPr>
          <a:xfrm>
            <a:off x="6172200" y="1676400"/>
            <a:ext cx="85725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500" lnSpcReduction="10000"/>
          </a:bodyPr>
          <a:lstStyle/>
          <a:p>
            <a:pPr algn="l">
              <a:defRPr sz="2250" b="1">
                <a:solidFill>
                  <a:srgbClr val="0030DE"/>
                </a:solidFill>
                <a:latin typeface="Aino Headline"/>
                <a:ea typeface="Aino Headline"/>
                <a:cs typeface="Aino Headline"/>
              </a:defRPr>
            </a:pPr>
            <a:r>
              <a:rPr sz="2250" b="1">
                <a:solidFill>
                  <a:srgbClr val="0030DE"/>
                </a:solidFill>
                <a:latin typeface="Aino Headline"/>
                <a:ea typeface="Aino Headline"/>
                <a:cs typeface="Aino Headline"/>
              </a:rPr>
              <a:t>03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5EE5EC1-BFAE-4039-A535-653302B2DD74}"/>
              </a:ext>
            </a:extLst>
          </p:cNvPr>
          <p:cNvSpPr>
            <a:spLocks noGrp="1"/>
          </p:cNvSpPr>
          <p:nvPr/>
        </p:nvSpPr>
        <p:spPr>
          <a:xfrm>
            <a:off x="6172200" y="2190750"/>
            <a:ext cx="2333625" cy="4953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025" b="1">
                <a:solidFill>
                  <a:srgbClr val="0F172A"/>
                </a:solidFill>
                <a:latin typeface="Aino Headline"/>
                <a:ea typeface="Aino Headline"/>
                <a:cs typeface="Aino Headline"/>
              </a:defRPr>
            </a:pPr>
            <a:r>
              <a:rPr sz="2025" b="1" dirty="0" err="1">
                <a:solidFill>
                  <a:schemeClr val="bg1"/>
                </a:solidFill>
                <a:latin typeface="Aino Headline"/>
                <a:ea typeface="Aino Headline"/>
                <a:cs typeface="Aino Headline"/>
              </a:rPr>
              <a:t>Kontaktid</a:t>
            </a:r>
            <a:endParaRPr sz="2025" b="1" dirty="0">
              <a:solidFill>
                <a:schemeClr val="bg1"/>
              </a:solidFill>
              <a:latin typeface="Aino Headline"/>
              <a:ea typeface="Aino Headline"/>
              <a:cs typeface="Aino Headline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68B0B07D-6381-40A2-AB90-A99F2BD2474F}"/>
              </a:ext>
            </a:extLst>
          </p:cNvPr>
          <p:cNvSpPr>
            <a:spLocks noGrp="1"/>
          </p:cNvSpPr>
          <p:nvPr/>
        </p:nvSpPr>
        <p:spPr>
          <a:xfrm>
            <a:off x="6172200" y="3009900"/>
            <a:ext cx="133350" cy="133350"/>
          </a:xfrm>
          <a:prstGeom prst="ellipse">
            <a:avLst/>
          </a:prstGeom>
          <a:solidFill>
            <a:srgbClr val="CEE2FD"/>
          </a:solidFill>
          <a:ln w="0">
            <a:noFill/>
          </a:ln>
        </p:spPr>
        <p:txBody>
          <a:bodyPr/>
          <a:lstStyle/>
          <a:p>
            <a:endParaRPr lang="et-EE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A77040F-C43B-4081-BC85-A9C69E5D903C}"/>
              </a:ext>
            </a:extLst>
          </p:cNvPr>
          <p:cNvSpPr>
            <a:spLocks noGrp="1"/>
          </p:cNvSpPr>
          <p:nvPr/>
        </p:nvSpPr>
        <p:spPr>
          <a:xfrm>
            <a:off x="6457950" y="2667000"/>
            <a:ext cx="2219325" cy="781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75" b="0">
                <a:solidFill>
                  <a:srgbClr val="0F172A"/>
                </a:solidFill>
                <a:latin typeface="Aino"/>
                <a:ea typeface="Aino"/>
                <a:cs typeface="Aino"/>
              </a:defRPr>
            </a:pPr>
            <a:r>
              <a:rPr sz="1600" b="0" dirty="0" err="1">
                <a:solidFill>
                  <a:schemeClr val="bg1"/>
                </a:solidFill>
                <a:latin typeface="Aino"/>
                <a:ea typeface="Aino"/>
                <a:cs typeface="Aino"/>
              </a:rPr>
              <a:t>Euroopa</a:t>
            </a:r>
            <a:r>
              <a:rPr sz="1600" b="0" dirty="0">
                <a:solidFill>
                  <a:schemeClr val="bg1"/>
                </a:solidFill>
                <a:latin typeface="Aino"/>
                <a:ea typeface="Aino"/>
                <a:cs typeface="Aino"/>
              </a:rPr>
              <a:t> </a:t>
            </a:r>
            <a:r>
              <a:rPr sz="1600" b="0" dirty="0" err="1">
                <a:solidFill>
                  <a:schemeClr val="bg1"/>
                </a:solidFill>
                <a:latin typeface="Aino"/>
                <a:ea typeface="Aino"/>
                <a:cs typeface="Aino"/>
              </a:rPr>
              <a:t>institutsioonide</a:t>
            </a:r>
            <a:r>
              <a:rPr sz="1600" b="0" dirty="0">
                <a:solidFill>
                  <a:schemeClr val="bg1"/>
                </a:solidFill>
                <a:latin typeface="Aino"/>
                <a:ea typeface="Aino"/>
                <a:cs typeface="Aino"/>
              </a:rPr>
              <a:t> </a:t>
            </a:r>
            <a:r>
              <a:rPr lang="et-EE" sz="1600" b="0" dirty="0">
                <a:solidFill>
                  <a:schemeClr val="bg1"/>
                </a:solidFill>
                <a:latin typeface="Aino"/>
                <a:ea typeface="Aino"/>
                <a:cs typeface="Aino"/>
              </a:rPr>
              <a:t>asjakohased </a:t>
            </a:r>
            <a:r>
              <a:rPr sz="1600" b="0" dirty="0" err="1">
                <a:solidFill>
                  <a:schemeClr val="bg1"/>
                </a:solidFill>
                <a:latin typeface="Aino"/>
                <a:ea typeface="Aino"/>
                <a:cs typeface="Aino"/>
              </a:rPr>
              <a:t>kontaktid</a:t>
            </a:r>
            <a:endParaRPr sz="1600" b="0" dirty="0">
              <a:solidFill>
                <a:schemeClr val="bg1"/>
              </a:solidFill>
              <a:latin typeface="Aino"/>
              <a:ea typeface="Aino"/>
              <a:cs typeface="Aino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CD583E3-990D-4988-9955-28515D9ACC29}"/>
              </a:ext>
            </a:extLst>
          </p:cNvPr>
          <p:cNvSpPr>
            <a:spLocks noGrp="1"/>
          </p:cNvSpPr>
          <p:nvPr/>
        </p:nvSpPr>
        <p:spPr>
          <a:xfrm>
            <a:off x="6193971" y="4105275"/>
            <a:ext cx="133350" cy="133350"/>
          </a:xfrm>
          <a:prstGeom prst="ellipse">
            <a:avLst/>
          </a:prstGeom>
          <a:solidFill>
            <a:srgbClr val="0061F5"/>
          </a:solidFill>
          <a:ln w="0">
            <a:noFill/>
          </a:ln>
        </p:spPr>
        <p:txBody>
          <a:bodyPr/>
          <a:lstStyle/>
          <a:p>
            <a:endParaRPr lang="et-EE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14E10CB-177F-4249-AF30-264B088F9002}"/>
              </a:ext>
            </a:extLst>
          </p:cNvPr>
          <p:cNvSpPr>
            <a:spLocks noGrp="1"/>
          </p:cNvSpPr>
          <p:nvPr/>
        </p:nvSpPr>
        <p:spPr>
          <a:xfrm>
            <a:off x="6438900" y="3752850"/>
            <a:ext cx="2238375" cy="666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75" b="0">
                <a:solidFill>
                  <a:srgbClr val="0F172A"/>
                </a:solidFill>
                <a:latin typeface="Aino"/>
                <a:ea typeface="Aino"/>
                <a:cs typeface="Aino"/>
              </a:defRPr>
            </a:pPr>
            <a:r>
              <a:rPr sz="1600" b="0" dirty="0" err="1">
                <a:solidFill>
                  <a:schemeClr val="bg1"/>
                </a:solidFill>
                <a:latin typeface="Aino"/>
                <a:ea typeface="Aino"/>
                <a:cs typeface="Aino"/>
              </a:rPr>
              <a:t>Partnerid</a:t>
            </a:r>
            <a:r>
              <a:rPr sz="1600" b="0" dirty="0">
                <a:solidFill>
                  <a:schemeClr val="bg1"/>
                </a:solidFill>
                <a:latin typeface="Aino"/>
                <a:ea typeface="Aino"/>
                <a:cs typeface="Aino"/>
              </a:rPr>
              <a:t>, </a:t>
            </a:r>
            <a:r>
              <a:rPr sz="1600" b="0" dirty="0" err="1">
                <a:solidFill>
                  <a:schemeClr val="bg1"/>
                </a:solidFill>
                <a:latin typeface="Aino"/>
                <a:ea typeface="Aino"/>
                <a:cs typeface="Aino"/>
              </a:rPr>
              <a:t>võrgustikud</a:t>
            </a:r>
            <a:r>
              <a:rPr sz="1600" b="0" dirty="0">
                <a:solidFill>
                  <a:schemeClr val="bg1"/>
                </a:solidFill>
                <a:latin typeface="Aino"/>
                <a:ea typeface="Aino"/>
                <a:cs typeface="Aino"/>
              </a:rPr>
              <a:t> ja </a:t>
            </a:r>
            <a:r>
              <a:rPr sz="1600" b="0" dirty="0" err="1">
                <a:solidFill>
                  <a:schemeClr val="bg1"/>
                </a:solidFill>
                <a:latin typeface="Aino"/>
                <a:ea typeface="Aino"/>
                <a:cs typeface="Aino"/>
              </a:rPr>
              <a:t>konsortsiumid</a:t>
            </a:r>
            <a:endParaRPr sz="1600" b="0" dirty="0">
              <a:solidFill>
                <a:schemeClr val="bg1"/>
              </a:solidFill>
              <a:latin typeface="Aino"/>
              <a:ea typeface="Aino"/>
              <a:cs typeface="Aino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27BD9139-9491-48A3-8500-F69D0A5E5D0B}"/>
              </a:ext>
            </a:extLst>
          </p:cNvPr>
          <p:cNvSpPr>
            <a:spLocks noGrp="1"/>
          </p:cNvSpPr>
          <p:nvPr/>
        </p:nvSpPr>
        <p:spPr>
          <a:xfrm>
            <a:off x="6181725" y="4916261"/>
            <a:ext cx="133350" cy="133350"/>
          </a:xfrm>
          <a:prstGeom prst="ellipse">
            <a:avLst/>
          </a:prstGeom>
          <a:solidFill>
            <a:srgbClr val="CEE2FD"/>
          </a:solidFill>
          <a:ln w="0">
            <a:noFill/>
          </a:ln>
        </p:spPr>
        <p:txBody>
          <a:bodyPr/>
          <a:lstStyle/>
          <a:p>
            <a:endParaRPr lang="et-EE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35A0B62-5FDB-44BC-9046-0A9BE573A492}"/>
              </a:ext>
            </a:extLst>
          </p:cNvPr>
          <p:cNvSpPr>
            <a:spLocks noGrp="1"/>
          </p:cNvSpPr>
          <p:nvPr/>
        </p:nvSpPr>
        <p:spPr>
          <a:xfrm>
            <a:off x="6438900" y="4705350"/>
            <a:ext cx="2238375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75" b="0">
                <a:solidFill>
                  <a:srgbClr val="0F172A"/>
                </a:solidFill>
                <a:latin typeface="Aino"/>
                <a:ea typeface="Aino"/>
                <a:cs typeface="Aino"/>
              </a:defRPr>
            </a:pPr>
            <a:r>
              <a:rPr sz="1600" b="0" dirty="0" err="1">
                <a:solidFill>
                  <a:schemeClr val="bg1"/>
                </a:solidFill>
                <a:latin typeface="Aino"/>
                <a:ea typeface="Aino"/>
                <a:cs typeface="Aino"/>
              </a:rPr>
              <a:t>Tehnoloogia</a:t>
            </a:r>
            <a:r>
              <a:rPr sz="1600" b="0" dirty="0">
                <a:solidFill>
                  <a:schemeClr val="bg1"/>
                </a:solidFill>
                <a:latin typeface="Aino"/>
                <a:ea typeface="Aino"/>
                <a:cs typeface="Aino"/>
              </a:rPr>
              <a:t>- ja </a:t>
            </a:r>
            <a:r>
              <a:rPr sz="1600" b="0" dirty="0" err="1">
                <a:solidFill>
                  <a:schemeClr val="bg1"/>
                </a:solidFill>
                <a:latin typeface="Aino"/>
                <a:ea typeface="Aino"/>
                <a:cs typeface="Aino"/>
              </a:rPr>
              <a:t>innovatsioonikoostöö</a:t>
            </a:r>
            <a:endParaRPr sz="1600" b="0" dirty="0">
              <a:solidFill>
                <a:schemeClr val="bg1"/>
              </a:solidFill>
              <a:latin typeface="Aino"/>
              <a:ea typeface="Aino"/>
              <a:cs typeface="Aino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B71161E-07CD-480F-8A62-FEB098CFC6C2}"/>
              </a:ext>
            </a:extLst>
          </p:cNvPr>
          <p:cNvSpPr>
            <a:spLocks noGrp="1"/>
          </p:cNvSpPr>
          <p:nvPr/>
        </p:nvSpPr>
        <p:spPr>
          <a:xfrm>
            <a:off x="8772525" y="1714500"/>
            <a:ext cx="19050" cy="4000500"/>
          </a:xfrm>
          <a:prstGeom prst="rect">
            <a:avLst/>
          </a:prstGeom>
          <a:solidFill>
            <a:srgbClr val="D8E3F1"/>
          </a:solidFill>
          <a:ln w="0">
            <a:noFill/>
          </a:ln>
        </p:spPr>
        <p:txBody>
          <a:bodyPr/>
          <a:lstStyle/>
          <a:p>
            <a:endParaRPr lang="et-EE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33DBE46-5CD3-4B1B-B573-2A554727457E}"/>
              </a:ext>
            </a:extLst>
          </p:cNvPr>
          <p:cNvSpPr>
            <a:spLocks noGrp="1"/>
          </p:cNvSpPr>
          <p:nvPr/>
        </p:nvSpPr>
        <p:spPr>
          <a:xfrm>
            <a:off x="8982075" y="1676400"/>
            <a:ext cx="85725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500" lnSpcReduction="10000"/>
          </a:bodyPr>
          <a:lstStyle/>
          <a:p>
            <a:pPr algn="l">
              <a:defRPr sz="2250" b="1">
                <a:solidFill>
                  <a:srgbClr val="0061F5"/>
                </a:solidFill>
                <a:latin typeface="Aino Headline"/>
                <a:ea typeface="Aino Headline"/>
                <a:cs typeface="Aino Headline"/>
              </a:defRPr>
            </a:pPr>
            <a:r>
              <a:rPr sz="2250" b="1">
                <a:solidFill>
                  <a:srgbClr val="0061F5"/>
                </a:solidFill>
                <a:latin typeface="Aino Headline"/>
                <a:ea typeface="Aino Headline"/>
                <a:cs typeface="Aino Headline"/>
              </a:rPr>
              <a:t>04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8718887-3590-493C-9797-6ED1FAA0785C}"/>
              </a:ext>
            </a:extLst>
          </p:cNvPr>
          <p:cNvSpPr>
            <a:spLocks noGrp="1"/>
          </p:cNvSpPr>
          <p:nvPr/>
        </p:nvSpPr>
        <p:spPr>
          <a:xfrm>
            <a:off x="8982075" y="2190750"/>
            <a:ext cx="2333625" cy="4953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025" b="1">
                <a:solidFill>
                  <a:srgbClr val="0F172A"/>
                </a:solidFill>
                <a:latin typeface="Aino Headline"/>
                <a:ea typeface="Aino Headline"/>
                <a:cs typeface="Aino Headline"/>
              </a:defRPr>
            </a:pPr>
            <a:r>
              <a:rPr sz="2025" b="1" dirty="0" err="1">
                <a:solidFill>
                  <a:schemeClr val="bg1"/>
                </a:solidFill>
                <a:latin typeface="Aino Headline"/>
                <a:ea typeface="Aino Headline"/>
                <a:cs typeface="Aino Headline"/>
              </a:rPr>
              <a:t>Nähtavus</a:t>
            </a:r>
            <a:endParaRPr sz="2025" b="1" dirty="0">
              <a:solidFill>
                <a:schemeClr val="bg1"/>
              </a:solidFill>
              <a:latin typeface="Aino Headline"/>
              <a:ea typeface="Aino Headline"/>
              <a:cs typeface="Aino Headline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409880E3-28B8-4430-953E-96E8EFCA37A0}"/>
              </a:ext>
            </a:extLst>
          </p:cNvPr>
          <p:cNvSpPr>
            <a:spLocks noGrp="1"/>
          </p:cNvSpPr>
          <p:nvPr/>
        </p:nvSpPr>
        <p:spPr>
          <a:xfrm>
            <a:off x="8982075" y="3009900"/>
            <a:ext cx="133350" cy="133350"/>
          </a:xfrm>
          <a:prstGeom prst="ellipse">
            <a:avLst/>
          </a:prstGeom>
          <a:solidFill>
            <a:srgbClr val="CEE2FD"/>
          </a:solidFill>
          <a:ln w="0">
            <a:noFill/>
          </a:ln>
        </p:spPr>
        <p:txBody>
          <a:bodyPr/>
          <a:lstStyle/>
          <a:p>
            <a:endParaRPr lang="et-EE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EFB7BD9-A3A5-4469-986B-0651AB523C02}"/>
              </a:ext>
            </a:extLst>
          </p:cNvPr>
          <p:cNvSpPr>
            <a:spLocks noGrp="1"/>
          </p:cNvSpPr>
          <p:nvPr/>
        </p:nvSpPr>
        <p:spPr>
          <a:xfrm>
            <a:off x="9248775" y="2895600"/>
            <a:ext cx="2238375" cy="552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75" b="0">
                <a:solidFill>
                  <a:srgbClr val="0F172A"/>
                </a:solidFill>
                <a:latin typeface="Aino"/>
                <a:ea typeface="Aino"/>
                <a:cs typeface="Aino"/>
              </a:defRPr>
            </a:pPr>
            <a:r>
              <a:rPr sz="1600" b="0" dirty="0" err="1">
                <a:solidFill>
                  <a:schemeClr val="bg1"/>
                </a:solidFill>
                <a:latin typeface="Aino"/>
                <a:ea typeface="Aino"/>
                <a:cs typeface="Aino"/>
              </a:rPr>
              <a:t>Sihitud</a:t>
            </a:r>
            <a:r>
              <a:rPr sz="1600" b="0" dirty="0">
                <a:solidFill>
                  <a:schemeClr val="bg1"/>
                </a:solidFill>
                <a:latin typeface="Aino"/>
                <a:ea typeface="Aino"/>
                <a:cs typeface="Aino"/>
              </a:rPr>
              <a:t> </a:t>
            </a:r>
            <a:r>
              <a:rPr sz="1600" b="0" dirty="0" err="1">
                <a:solidFill>
                  <a:schemeClr val="bg1"/>
                </a:solidFill>
                <a:latin typeface="Aino"/>
                <a:ea typeface="Aino"/>
                <a:cs typeface="Aino"/>
              </a:rPr>
              <a:t>kohtumised</a:t>
            </a:r>
            <a:r>
              <a:rPr sz="1600" b="0" dirty="0">
                <a:solidFill>
                  <a:schemeClr val="bg1"/>
                </a:solidFill>
                <a:latin typeface="Aino"/>
                <a:ea typeface="Aino"/>
                <a:cs typeface="Aino"/>
              </a:rPr>
              <a:t> ja </a:t>
            </a:r>
            <a:r>
              <a:rPr sz="1600" b="0" dirty="0" err="1">
                <a:solidFill>
                  <a:schemeClr val="bg1"/>
                </a:solidFill>
                <a:latin typeface="Aino"/>
                <a:ea typeface="Aino"/>
                <a:cs typeface="Aino"/>
              </a:rPr>
              <a:t>visiidid</a:t>
            </a:r>
            <a:endParaRPr sz="1600" b="0" dirty="0">
              <a:solidFill>
                <a:schemeClr val="bg1"/>
              </a:solidFill>
              <a:latin typeface="Aino"/>
              <a:ea typeface="Aino"/>
              <a:cs typeface="Aino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79D97039-06DB-48A4-AD5B-374BCF229EB4}"/>
              </a:ext>
            </a:extLst>
          </p:cNvPr>
          <p:cNvSpPr>
            <a:spLocks noGrp="1"/>
          </p:cNvSpPr>
          <p:nvPr/>
        </p:nvSpPr>
        <p:spPr>
          <a:xfrm>
            <a:off x="8982075" y="3752850"/>
            <a:ext cx="133350" cy="133350"/>
          </a:xfrm>
          <a:prstGeom prst="ellipse">
            <a:avLst/>
          </a:prstGeom>
          <a:solidFill>
            <a:srgbClr val="0061F5"/>
          </a:solidFill>
          <a:ln w="0">
            <a:noFill/>
          </a:ln>
        </p:spPr>
        <p:txBody>
          <a:bodyPr/>
          <a:lstStyle/>
          <a:p>
            <a:endParaRPr lang="et-EE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DA9B6F1-7240-4A76-97D8-EB2C5B6FA8C1}"/>
              </a:ext>
            </a:extLst>
          </p:cNvPr>
          <p:cNvSpPr>
            <a:spLocks noGrp="1"/>
          </p:cNvSpPr>
          <p:nvPr/>
        </p:nvSpPr>
        <p:spPr>
          <a:xfrm>
            <a:off x="9248775" y="3638550"/>
            <a:ext cx="2238375" cy="552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75" b="0">
                <a:solidFill>
                  <a:srgbClr val="0F172A"/>
                </a:solidFill>
                <a:latin typeface="Aino"/>
                <a:ea typeface="Aino"/>
                <a:cs typeface="Aino"/>
              </a:defRPr>
            </a:pPr>
            <a:r>
              <a:rPr sz="1600" b="0" dirty="0" err="1">
                <a:solidFill>
                  <a:schemeClr val="bg1"/>
                </a:solidFill>
                <a:latin typeface="Aino"/>
                <a:ea typeface="Aino"/>
                <a:cs typeface="Aino"/>
              </a:rPr>
              <a:t>Konverentsid</a:t>
            </a:r>
            <a:r>
              <a:rPr sz="1600" b="0" dirty="0">
                <a:solidFill>
                  <a:schemeClr val="bg1"/>
                </a:solidFill>
                <a:latin typeface="Aino"/>
                <a:ea typeface="Aino"/>
                <a:cs typeface="Aino"/>
              </a:rPr>
              <a:t> ja </a:t>
            </a:r>
            <a:r>
              <a:rPr sz="1600" b="0" dirty="0" err="1">
                <a:solidFill>
                  <a:schemeClr val="bg1"/>
                </a:solidFill>
                <a:latin typeface="Aino"/>
                <a:ea typeface="Aino"/>
                <a:cs typeface="Aino"/>
              </a:rPr>
              <a:t>võrgustumisüritused</a:t>
            </a:r>
            <a:endParaRPr sz="1600" b="0" dirty="0">
              <a:solidFill>
                <a:schemeClr val="bg1"/>
              </a:solidFill>
              <a:latin typeface="Aino"/>
              <a:ea typeface="Aino"/>
              <a:cs typeface="Aino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FF96EF2B-2C7E-4F54-B8CD-A43E263B4EE2}"/>
              </a:ext>
            </a:extLst>
          </p:cNvPr>
          <p:cNvSpPr>
            <a:spLocks noGrp="1"/>
          </p:cNvSpPr>
          <p:nvPr/>
        </p:nvSpPr>
        <p:spPr>
          <a:xfrm>
            <a:off x="8982075" y="4495800"/>
            <a:ext cx="133350" cy="133350"/>
          </a:xfrm>
          <a:prstGeom prst="ellipse">
            <a:avLst/>
          </a:prstGeom>
          <a:solidFill>
            <a:srgbClr val="CEE2FD"/>
          </a:solidFill>
          <a:ln w="0">
            <a:noFill/>
          </a:ln>
        </p:spPr>
        <p:txBody>
          <a:bodyPr/>
          <a:lstStyle/>
          <a:p>
            <a:endParaRPr lang="et-EE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2C32ADA-D1A9-4C2C-8BDE-D30D6138513A}"/>
              </a:ext>
            </a:extLst>
          </p:cNvPr>
          <p:cNvSpPr>
            <a:spLocks noGrp="1"/>
          </p:cNvSpPr>
          <p:nvPr/>
        </p:nvSpPr>
        <p:spPr>
          <a:xfrm>
            <a:off x="9248775" y="4381500"/>
            <a:ext cx="2238375" cy="552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275" b="0">
                <a:solidFill>
                  <a:srgbClr val="0F172A"/>
                </a:solidFill>
                <a:latin typeface="Aino"/>
                <a:ea typeface="Aino"/>
                <a:cs typeface="Aino"/>
              </a:defRPr>
            </a:pPr>
            <a:r>
              <a:rPr lang="et-EE" sz="1600" b="0" dirty="0">
                <a:solidFill>
                  <a:schemeClr val="bg1"/>
                </a:solidFill>
                <a:latin typeface="Aino"/>
                <a:ea typeface="Aino"/>
                <a:cs typeface="Aino"/>
              </a:rPr>
              <a:t>Tootetutvustused</a:t>
            </a:r>
            <a:endParaRPr sz="1600" b="0" dirty="0">
              <a:solidFill>
                <a:schemeClr val="bg1"/>
              </a:solidFill>
              <a:latin typeface="Aino"/>
              <a:ea typeface="Aino"/>
              <a:cs typeface="Aino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FE8666B-8F87-4248-B371-86EB71DA1F71}"/>
              </a:ext>
            </a:extLst>
          </p:cNvPr>
          <p:cNvSpPr>
            <a:spLocks noGrp="1"/>
          </p:cNvSpPr>
          <p:nvPr/>
        </p:nvSpPr>
        <p:spPr>
          <a:xfrm>
            <a:off x="552450" y="5905500"/>
            <a:ext cx="11049000" cy="28575"/>
          </a:xfrm>
          <a:prstGeom prst="rect">
            <a:avLst/>
          </a:prstGeom>
          <a:solidFill>
            <a:srgbClr val="0030DE"/>
          </a:solidFill>
          <a:ln w="0">
            <a:noFill/>
          </a:ln>
        </p:spPr>
        <p:txBody>
          <a:bodyPr/>
          <a:lstStyle/>
          <a:p>
            <a:endParaRPr lang="et-EE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4C1500DB-0618-CECD-3E7A-1C5A314E4C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953750" y="224481"/>
            <a:ext cx="1066800" cy="389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032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-title">
            <a:extLst>
              <a:ext uri="{FF2B5EF4-FFF2-40B4-BE49-F238E27FC236}">
                <a16:creationId xmlns:a16="http://schemas.microsoft.com/office/drawing/2014/main" id="{D973F82E-9AA8-42E0-89D7-CE02DB0A1D5B}"/>
              </a:ext>
            </a:extLst>
          </p:cNvPr>
          <p:cNvSpPr>
            <a:spLocks noGrp="1"/>
          </p:cNvSpPr>
          <p:nvPr/>
        </p:nvSpPr>
        <p:spPr>
          <a:xfrm>
            <a:off x="552450" y="419100"/>
            <a:ext cx="8572500" cy="571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550" b="0">
                <a:solidFill>
                  <a:srgbClr val="0F172A"/>
                </a:solidFill>
                <a:latin typeface="Aino Headline"/>
                <a:ea typeface="Aino Headline"/>
                <a:cs typeface="Aino Headline"/>
              </a:defRPr>
            </a:pPr>
            <a:r>
              <a:rPr sz="2550" b="0" dirty="0" err="1">
                <a:solidFill>
                  <a:schemeClr val="bg1"/>
                </a:solidFill>
                <a:latin typeface="Aino Headline"/>
                <a:ea typeface="Aino Headline"/>
                <a:cs typeface="Aino Headline"/>
              </a:rPr>
              <a:t>Selge</a:t>
            </a:r>
            <a:r>
              <a:rPr sz="2550" b="0" dirty="0">
                <a:solidFill>
                  <a:schemeClr val="bg1"/>
                </a:solidFill>
                <a:latin typeface="Aino Headline"/>
                <a:ea typeface="Aino Headline"/>
                <a:cs typeface="Aino Headline"/>
              </a:rPr>
              <a:t> </a:t>
            </a:r>
            <a:r>
              <a:rPr sz="2550" b="0" dirty="0" err="1">
                <a:solidFill>
                  <a:schemeClr val="bg1"/>
                </a:solidFill>
                <a:latin typeface="Aino Headline"/>
                <a:ea typeface="Aino Headline"/>
                <a:cs typeface="Aino Headline"/>
              </a:rPr>
              <a:t>rollijaotus</a:t>
            </a:r>
            <a:endParaRPr sz="2550" b="0" dirty="0">
              <a:solidFill>
                <a:schemeClr val="bg1"/>
              </a:solidFill>
              <a:latin typeface="Aino Headline"/>
              <a:ea typeface="Aino Headline"/>
              <a:cs typeface="Aino Headline"/>
            </a:endParaRPr>
          </a:p>
        </p:txBody>
      </p:sp>
      <p:sp>
        <p:nvSpPr>
          <p:cNvPr id="2" name="slide-subtitle">
            <a:extLst>
              <a:ext uri="{FF2B5EF4-FFF2-40B4-BE49-F238E27FC236}">
                <a16:creationId xmlns:a16="http://schemas.microsoft.com/office/drawing/2014/main" id="{8D5A2B28-EBBF-4DFB-9FF1-76E318B28B48}"/>
              </a:ext>
            </a:extLst>
          </p:cNvPr>
          <p:cNvSpPr>
            <a:spLocks noGrp="1"/>
          </p:cNvSpPr>
          <p:nvPr/>
        </p:nvSpPr>
        <p:spPr>
          <a:xfrm>
            <a:off x="571500" y="990600"/>
            <a:ext cx="857250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75" b="0">
                <a:solidFill>
                  <a:srgbClr val="5F748D"/>
                </a:solidFill>
                <a:latin typeface="Aino"/>
                <a:ea typeface="Aino"/>
                <a:cs typeface="Aino"/>
              </a:defRPr>
            </a:pPr>
            <a:r>
              <a:rPr lang="et-EE" sz="2000" b="0" dirty="0">
                <a:solidFill>
                  <a:schemeClr val="bg1"/>
                </a:solidFill>
                <a:latin typeface="Aino"/>
                <a:ea typeface="Aino"/>
                <a:cs typeface="Aino"/>
              </a:rPr>
              <a:t>EIS toetab ettevõtteid. </a:t>
            </a:r>
            <a:r>
              <a:rPr sz="2000" b="0" dirty="0" err="1">
                <a:solidFill>
                  <a:schemeClr val="bg1"/>
                </a:solidFill>
                <a:latin typeface="Aino"/>
                <a:ea typeface="Aino"/>
                <a:cs typeface="Aino"/>
              </a:rPr>
              <a:t>Ministeeriumid</a:t>
            </a:r>
            <a:r>
              <a:rPr sz="2000" b="0" dirty="0">
                <a:solidFill>
                  <a:schemeClr val="bg1"/>
                </a:solidFill>
                <a:latin typeface="Aino"/>
                <a:ea typeface="Aino"/>
                <a:cs typeface="Aino"/>
              </a:rPr>
              <a:t> </a:t>
            </a:r>
            <a:r>
              <a:rPr sz="2000" b="0" dirty="0" err="1">
                <a:solidFill>
                  <a:schemeClr val="bg1"/>
                </a:solidFill>
                <a:latin typeface="Aino"/>
                <a:ea typeface="Aino"/>
                <a:cs typeface="Aino"/>
              </a:rPr>
              <a:t>kujundavad</a:t>
            </a:r>
            <a:r>
              <a:rPr sz="2000" b="0" dirty="0">
                <a:solidFill>
                  <a:schemeClr val="bg1"/>
                </a:solidFill>
                <a:latin typeface="Aino"/>
                <a:ea typeface="Aino"/>
                <a:cs typeface="Aino"/>
              </a:rPr>
              <a:t> </a:t>
            </a:r>
            <a:r>
              <a:rPr sz="2000" b="0" dirty="0" err="1">
                <a:solidFill>
                  <a:schemeClr val="bg1"/>
                </a:solidFill>
                <a:latin typeface="Aino"/>
                <a:ea typeface="Aino"/>
                <a:cs typeface="Aino"/>
              </a:rPr>
              <a:t>poliitikat</a:t>
            </a:r>
            <a:r>
              <a:rPr sz="2000" b="0" dirty="0">
                <a:solidFill>
                  <a:schemeClr val="bg1"/>
                </a:solidFill>
                <a:latin typeface="Aino"/>
                <a:ea typeface="Aino"/>
                <a:cs typeface="Aino"/>
              </a:rPr>
              <a:t> ja Eesti </a:t>
            </a:r>
            <a:r>
              <a:rPr sz="2000" b="0" dirty="0" err="1">
                <a:solidFill>
                  <a:schemeClr val="bg1"/>
                </a:solidFill>
                <a:latin typeface="Aino"/>
                <a:ea typeface="Aino"/>
                <a:cs typeface="Aino"/>
              </a:rPr>
              <a:t>ametlikke</a:t>
            </a:r>
            <a:r>
              <a:rPr sz="2000" b="0" dirty="0">
                <a:solidFill>
                  <a:schemeClr val="bg1"/>
                </a:solidFill>
                <a:latin typeface="Aino"/>
                <a:ea typeface="Aino"/>
                <a:cs typeface="Aino"/>
              </a:rPr>
              <a:t> </a:t>
            </a:r>
            <a:r>
              <a:rPr sz="2000" b="0" dirty="0" err="1">
                <a:solidFill>
                  <a:schemeClr val="bg1"/>
                </a:solidFill>
                <a:latin typeface="Aino"/>
                <a:ea typeface="Aino"/>
                <a:cs typeface="Aino"/>
              </a:rPr>
              <a:t>seisukohti</a:t>
            </a:r>
            <a:r>
              <a:rPr sz="2000" b="0" dirty="0">
                <a:solidFill>
                  <a:schemeClr val="bg1"/>
                </a:solidFill>
                <a:latin typeface="Aino"/>
                <a:ea typeface="Aino"/>
                <a:cs typeface="Aino"/>
              </a:rPr>
              <a:t>.</a:t>
            </a:r>
          </a:p>
        </p:txBody>
      </p:sp>
      <p:sp>
        <p:nvSpPr>
          <p:cNvPr id="3" name="role-surface">
            <a:extLst>
              <a:ext uri="{FF2B5EF4-FFF2-40B4-BE49-F238E27FC236}">
                <a16:creationId xmlns:a16="http://schemas.microsoft.com/office/drawing/2014/main" id="{BFA389AD-6B34-4EAF-92B2-531DD2F43290}"/>
              </a:ext>
            </a:extLst>
          </p:cNvPr>
          <p:cNvSpPr>
            <a:spLocks noGrp="1"/>
          </p:cNvSpPr>
          <p:nvPr/>
        </p:nvSpPr>
        <p:spPr>
          <a:xfrm>
            <a:off x="552450" y="1751236"/>
            <a:ext cx="6705600" cy="3697063"/>
          </a:xfrm>
          <a:prstGeom prst="roundRect">
            <a:avLst>
              <a:gd name="adj" fmla="val 9950"/>
            </a:avLst>
          </a:prstGeom>
          <a:solidFill>
            <a:srgbClr val="0030DE"/>
          </a:solidFill>
          <a:ln w="0">
            <a:noFill/>
          </a:ln>
        </p:spPr>
        <p:txBody>
          <a:bodyPr/>
          <a:lstStyle/>
          <a:p>
            <a:endParaRPr lang="et-E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FF1998F-6A80-47D3-9735-E3796D0CFFEB}"/>
              </a:ext>
            </a:extLst>
          </p:cNvPr>
          <p:cNvSpPr>
            <a:spLocks noGrp="1"/>
          </p:cNvSpPr>
          <p:nvPr/>
        </p:nvSpPr>
        <p:spPr>
          <a:xfrm>
            <a:off x="914400" y="1981200"/>
            <a:ext cx="533400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5556" lnSpcReduction="10000"/>
          </a:bodyPr>
          <a:lstStyle/>
          <a:p>
            <a:pPr algn="l">
              <a:defRPr sz="2250" b="1">
                <a:solidFill>
                  <a:srgbClr val="FFFFFF"/>
                </a:solidFill>
                <a:latin typeface="Aino Headline"/>
                <a:ea typeface="Aino Headline"/>
                <a:cs typeface="Aino Headline"/>
              </a:defRPr>
            </a:pPr>
            <a:r>
              <a:rPr sz="2250" b="1" dirty="0" err="1">
                <a:solidFill>
                  <a:srgbClr val="FFFFFF"/>
                </a:solidFill>
                <a:latin typeface="Aino Headline"/>
                <a:ea typeface="Aino Headline"/>
                <a:cs typeface="Aino Headline"/>
              </a:rPr>
              <a:t>EISi</a:t>
            </a:r>
            <a:r>
              <a:rPr sz="2250" b="1" dirty="0">
                <a:solidFill>
                  <a:srgbClr val="FFFFFF"/>
                </a:solidFill>
                <a:latin typeface="Aino Headline"/>
                <a:ea typeface="Aino Headline"/>
                <a:cs typeface="Aino Headline"/>
              </a:rPr>
              <a:t> </a:t>
            </a:r>
            <a:r>
              <a:rPr sz="2250" b="1" dirty="0" err="1">
                <a:solidFill>
                  <a:srgbClr val="FFFFFF"/>
                </a:solidFill>
                <a:latin typeface="Aino Headline"/>
                <a:ea typeface="Aino Headline"/>
                <a:cs typeface="Aino Headline"/>
              </a:rPr>
              <a:t>Brüsseli</a:t>
            </a:r>
            <a:r>
              <a:rPr sz="2250" b="1" dirty="0">
                <a:solidFill>
                  <a:srgbClr val="FFFFFF"/>
                </a:solidFill>
                <a:latin typeface="Aino Headline"/>
                <a:ea typeface="Aino Headline"/>
                <a:cs typeface="Aino Headline"/>
              </a:rPr>
              <a:t> </a:t>
            </a:r>
            <a:r>
              <a:rPr sz="2250" b="1" dirty="0" err="1">
                <a:solidFill>
                  <a:srgbClr val="FFFFFF"/>
                </a:solidFill>
                <a:latin typeface="Aino Headline"/>
                <a:ea typeface="Aino Headline"/>
                <a:cs typeface="Aino Headline"/>
              </a:rPr>
              <a:t>esindus</a:t>
            </a:r>
            <a:endParaRPr sz="2250" b="1" dirty="0">
              <a:solidFill>
                <a:srgbClr val="FFFFFF"/>
              </a:solidFill>
              <a:latin typeface="Aino Headline"/>
              <a:ea typeface="Aino Headline"/>
              <a:cs typeface="Aino Headline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BB978D7-719F-41CC-AF37-651AB69BABD6}"/>
              </a:ext>
            </a:extLst>
          </p:cNvPr>
          <p:cNvSpPr>
            <a:spLocks noGrp="1"/>
          </p:cNvSpPr>
          <p:nvPr/>
        </p:nvSpPr>
        <p:spPr>
          <a:xfrm>
            <a:off x="952500" y="2724150"/>
            <a:ext cx="133350" cy="133350"/>
          </a:xfrm>
          <a:prstGeom prst="ellipse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et-EE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2BA8C47-576F-4C52-B472-F7A99289D960}"/>
              </a:ext>
            </a:extLst>
          </p:cNvPr>
          <p:cNvSpPr>
            <a:spLocks noGrp="1"/>
          </p:cNvSpPr>
          <p:nvPr/>
        </p:nvSpPr>
        <p:spPr>
          <a:xfrm>
            <a:off x="1238250" y="2600325"/>
            <a:ext cx="5381625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425" b="0">
                <a:solidFill>
                  <a:srgbClr val="FFFFFF"/>
                </a:solidFill>
                <a:latin typeface="Aino"/>
                <a:ea typeface="Aino"/>
                <a:cs typeface="Aino"/>
              </a:defRPr>
            </a:pPr>
            <a:r>
              <a:rPr sz="1600" b="0" dirty="0" err="1">
                <a:solidFill>
                  <a:srgbClr val="FFFFFF"/>
                </a:solidFill>
                <a:latin typeface="Aino"/>
                <a:ea typeface="Aino"/>
                <a:cs typeface="Aino"/>
              </a:rPr>
              <a:t>jälgib</a:t>
            </a:r>
            <a:r>
              <a:rPr sz="1600" b="0" dirty="0">
                <a:solidFill>
                  <a:srgbClr val="FFFFFF"/>
                </a:solidFill>
                <a:latin typeface="Aino"/>
                <a:ea typeface="Aino"/>
                <a:cs typeface="Aino"/>
              </a:rPr>
              <a:t> ja </a:t>
            </a:r>
            <a:r>
              <a:rPr sz="1600" b="0" dirty="0" err="1">
                <a:solidFill>
                  <a:srgbClr val="FFFFFF"/>
                </a:solidFill>
                <a:latin typeface="Aino"/>
                <a:ea typeface="Aino"/>
                <a:cs typeface="Aino"/>
              </a:rPr>
              <a:t>selgitab</a:t>
            </a:r>
            <a:r>
              <a:rPr sz="1600" b="0" dirty="0">
                <a:solidFill>
                  <a:srgbClr val="FFFFFF"/>
                </a:solidFill>
                <a:latin typeface="Aino"/>
                <a:ea typeface="Aino"/>
                <a:cs typeface="Aino"/>
              </a:rPr>
              <a:t> </a:t>
            </a:r>
            <a:r>
              <a:rPr sz="1600" b="0" dirty="0" err="1">
                <a:solidFill>
                  <a:srgbClr val="FFFFFF"/>
                </a:solidFill>
                <a:latin typeface="Aino"/>
                <a:ea typeface="Aino"/>
                <a:cs typeface="Aino"/>
              </a:rPr>
              <a:t>ettevõtetele</a:t>
            </a:r>
            <a:r>
              <a:rPr sz="1600" b="0" dirty="0">
                <a:solidFill>
                  <a:srgbClr val="FFFFFF"/>
                </a:solidFill>
                <a:latin typeface="Aino"/>
                <a:ea typeface="Aino"/>
                <a:cs typeface="Aino"/>
              </a:rPr>
              <a:t> </a:t>
            </a:r>
            <a:r>
              <a:rPr sz="1600" b="0" dirty="0" err="1">
                <a:solidFill>
                  <a:srgbClr val="FFFFFF"/>
                </a:solidFill>
                <a:latin typeface="Aino"/>
                <a:ea typeface="Aino"/>
                <a:cs typeface="Aino"/>
              </a:rPr>
              <a:t>olulisi</a:t>
            </a:r>
            <a:r>
              <a:rPr sz="1600" b="0" dirty="0">
                <a:solidFill>
                  <a:srgbClr val="FFFFFF"/>
                </a:solidFill>
                <a:latin typeface="Aino"/>
                <a:ea typeface="Aino"/>
                <a:cs typeface="Aino"/>
              </a:rPr>
              <a:t> </a:t>
            </a:r>
            <a:r>
              <a:rPr sz="1600" b="0" dirty="0" err="1">
                <a:solidFill>
                  <a:srgbClr val="FFFFFF"/>
                </a:solidFill>
                <a:latin typeface="Aino"/>
                <a:ea typeface="Aino"/>
                <a:cs typeface="Aino"/>
              </a:rPr>
              <a:t>ELi</a:t>
            </a:r>
            <a:r>
              <a:rPr sz="1600" b="0" dirty="0">
                <a:solidFill>
                  <a:srgbClr val="FFFFFF"/>
                </a:solidFill>
                <a:latin typeface="Aino"/>
                <a:ea typeface="Aino"/>
                <a:cs typeface="Aino"/>
              </a:rPr>
              <a:t> </a:t>
            </a:r>
            <a:r>
              <a:rPr sz="1600" b="0" dirty="0" err="1">
                <a:solidFill>
                  <a:srgbClr val="FFFFFF"/>
                </a:solidFill>
                <a:latin typeface="Aino"/>
                <a:ea typeface="Aino"/>
                <a:cs typeface="Aino"/>
              </a:rPr>
              <a:t>arenguid</a:t>
            </a:r>
            <a:endParaRPr sz="1600" b="0" dirty="0">
              <a:solidFill>
                <a:srgbClr val="FFFFFF"/>
              </a:solidFill>
              <a:latin typeface="Aino"/>
              <a:ea typeface="Aino"/>
              <a:cs typeface="Aino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98710DC-66F9-46EA-8C73-7D793C6F338B}"/>
              </a:ext>
            </a:extLst>
          </p:cNvPr>
          <p:cNvSpPr>
            <a:spLocks noGrp="1"/>
          </p:cNvSpPr>
          <p:nvPr/>
        </p:nvSpPr>
        <p:spPr>
          <a:xfrm>
            <a:off x="952500" y="3324225"/>
            <a:ext cx="133350" cy="133350"/>
          </a:xfrm>
          <a:prstGeom prst="ellipse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et-EE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29E8EAA-E6AE-499A-B170-92794A1802B7}"/>
              </a:ext>
            </a:extLst>
          </p:cNvPr>
          <p:cNvSpPr>
            <a:spLocks noGrp="1"/>
          </p:cNvSpPr>
          <p:nvPr/>
        </p:nvSpPr>
        <p:spPr>
          <a:xfrm>
            <a:off x="1238250" y="3200400"/>
            <a:ext cx="5381625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425" b="0">
                <a:solidFill>
                  <a:srgbClr val="FFFFFF"/>
                </a:solidFill>
                <a:latin typeface="Aino"/>
                <a:ea typeface="Aino"/>
                <a:cs typeface="Aino"/>
              </a:defRPr>
            </a:pPr>
            <a:r>
              <a:rPr sz="1600" b="0" dirty="0" err="1">
                <a:solidFill>
                  <a:srgbClr val="FFFFFF"/>
                </a:solidFill>
                <a:latin typeface="Aino"/>
                <a:ea typeface="Aino"/>
                <a:cs typeface="Aino"/>
              </a:rPr>
              <a:t>vahendab</a:t>
            </a:r>
            <a:r>
              <a:rPr sz="1600" b="0" dirty="0">
                <a:solidFill>
                  <a:srgbClr val="FFFFFF"/>
                </a:solidFill>
                <a:latin typeface="Aino"/>
                <a:ea typeface="Aino"/>
                <a:cs typeface="Aino"/>
              </a:rPr>
              <a:t> </a:t>
            </a:r>
            <a:r>
              <a:rPr sz="1600" b="0" dirty="0" err="1">
                <a:solidFill>
                  <a:srgbClr val="FFFFFF"/>
                </a:solidFill>
                <a:latin typeface="Aino"/>
                <a:ea typeface="Aino"/>
                <a:cs typeface="Aino"/>
              </a:rPr>
              <a:t>teavet</a:t>
            </a:r>
            <a:r>
              <a:rPr sz="1600" b="0" dirty="0">
                <a:solidFill>
                  <a:srgbClr val="FFFFFF"/>
                </a:solidFill>
                <a:latin typeface="Aino"/>
                <a:ea typeface="Aino"/>
                <a:cs typeface="Aino"/>
              </a:rPr>
              <a:t> </a:t>
            </a:r>
            <a:r>
              <a:rPr sz="1600" b="0" dirty="0" err="1">
                <a:solidFill>
                  <a:srgbClr val="FFFFFF"/>
                </a:solidFill>
                <a:latin typeface="Aino"/>
                <a:ea typeface="Aino"/>
                <a:cs typeface="Aino"/>
              </a:rPr>
              <a:t>programmide</a:t>
            </a:r>
            <a:r>
              <a:rPr sz="1600" b="0" dirty="0">
                <a:solidFill>
                  <a:srgbClr val="FFFFFF"/>
                </a:solidFill>
                <a:latin typeface="Aino"/>
                <a:ea typeface="Aino"/>
                <a:cs typeface="Aino"/>
              </a:rPr>
              <a:t>, </a:t>
            </a:r>
            <a:r>
              <a:rPr sz="1600" b="0" dirty="0" err="1">
                <a:solidFill>
                  <a:srgbClr val="FFFFFF"/>
                </a:solidFill>
                <a:latin typeface="Aino"/>
                <a:ea typeface="Aino"/>
                <a:cs typeface="Aino"/>
              </a:rPr>
              <a:t>hangete</a:t>
            </a:r>
            <a:r>
              <a:rPr sz="1600" b="0" dirty="0">
                <a:solidFill>
                  <a:srgbClr val="FFFFFF"/>
                </a:solidFill>
                <a:latin typeface="Aino"/>
                <a:ea typeface="Aino"/>
                <a:cs typeface="Aino"/>
              </a:rPr>
              <a:t> ja </a:t>
            </a:r>
            <a:r>
              <a:rPr sz="1600" b="0" dirty="0" err="1">
                <a:solidFill>
                  <a:srgbClr val="FFFFFF"/>
                </a:solidFill>
                <a:latin typeface="Aino"/>
                <a:ea typeface="Aino"/>
                <a:cs typeface="Aino"/>
              </a:rPr>
              <a:t>turuvõimaluste</a:t>
            </a:r>
            <a:r>
              <a:rPr sz="1600" b="0" dirty="0">
                <a:solidFill>
                  <a:srgbClr val="FFFFFF"/>
                </a:solidFill>
                <a:latin typeface="Aino"/>
                <a:ea typeface="Aino"/>
                <a:cs typeface="Aino"/>
              </a:rPr>
              <a:t> </a:t>
            </a:r>
            <a:r>
              <a:rPr sz="1600" b="0" dirty="0" err="1">
                <a:solidFill>
                  <a:srgbClr val="FFFFFF"/>
                </a:solidFill>
                <a:latin typeface="Aino"/>
                <a:ea typeface="Aino"/>
                <a:cs typeface="Aino"/>
              </a:rPr>
              <a:t>kohta</a:t>
            </a:r>
            <a:endParaRPr sz="1600" b="0" dirty="0">
              <a:solidFill>
                <a:srgbClr val="FFFFFF"/>
              </a:solidFill>
              <a:latin typeface="Aino"/>
              <a:ea typeface="Aino"/>
              <a:cs typeface="Aino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FC68BB2-3CF6-45DF-B9FC-3F273C64CAB3}"/>
              </a:ext>
            </a:extLst>
          </p:cNvPr>
          <p:cNvSpPr>
            <a:spLocks noGrp="1"/>
          </p:cNvSpPr>
          <p:nvPr/>
        </p:nvSpPr>
        <p:spPr>
          <a:xfrm>
            <a:off x="952500" y="3924300"/>
            <a:ext cx="133350" cy="133350"/>
          </a:xfrm>
          <a:prstGeom prst="ellipse">
            <a:avLst/>
          </a:pr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et-EE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D5E883B-F561-4E34-86F9-B6DAB161415B}"/>
              </a:ext>
            </a:extLst>
          </p:cNvPr>
          <p:cNvSpPr>
            <a:spLocks noGrp="1"/>
          </p:cNvSpPr>
          <p:nvPr/>
        </p:nvSpPr>
        <p:spPr>
          <a:xfrm>
            <a:off x="1238250" y="3800475"/>
            <a:ext cx="5381625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425" b="0">
                <a:solidFill>
                  <a:srgbClr val="FFFFFF"/>
                </a:solidFill>
                <a:latin typeface="Aino"/>
                <a:ea typeface="Aino"/>
                <a:cs typeface="Aino"/>
              </a:defRPr>
            </a:pPr>
            <a:r>
              <a:rPr sz="1600" b="0" dirty="0" err="1">
                <a:solidFill>
                  <a:srgbClr val="FFFFFF"/>
                </a:solidFill>
                <a:latin typeface="Aino"/>
                <a:ea typeface="Aino"/>
                <a:cs typeface="Aino"/>
              </a:rPr>
              <a:t>aitab</a:t>
            </a:r>
            <a:r>
              <a:rPr sz="1600" b="0" dirty="0">
                <a:solidFill>
                  <a:srgbClr val="FFFFFF"/>
                </a:solidFill>
                <a:latin typeface="Aino"/>
                <a:ea typeface="Aino"/>
                <a:cs typeface="Aino"/>
              </a:rPr>
              <a:t> </a:t>
            </a:r>
            <a:r>
              <a:rPr sz="1600" b="0" dirty="0" err="1">
                <a:solidFill>
                  <a:srgbClr val="FFFFFF"/>
                </a:solidFill>
                <a:latin typeface="Aino"/>
                <a:ea typeface="Aino"/>
                <a:cs typeface="Aino"/>
              </a:rPr>
              <a:t>leida</a:t>
            </a:r>
            <a:r>
              <a:rPr sz="1600" b="0" dirty="0">
                <a:solidFill>
                  <a:srgbClr val="FFFFFF"/>
                </a:solidFill>
                <a:latin typeface="Aino"/>
                <a:ea typeface="Aino"/>
                <a:cs typeface="Aino"/>
              </a:rPr>
              <a:t> </a:t>
            </a:r>
            <a:r>
              <a:rPr sz="1600" b="0" dirty="0" err="1">
                <a:solidFill>
                  <a:srgbClr val="FFFFFF"/>
                </a:solidFill>
                <a:latin typeface="Aino"/>
                <a:ea typeface="Aino"/>
                <a:cs typeface="Aino"/>
              </a:rPr>
              <a:t>kontakte</a:t>
            </a:r>
            <a:r>
              <a:rPr sz="1600" b="0" dirty="0">
                <a:solidFill>
                  <a:srgbClr val="FFFFFF"/>
                </a:solidFill>
                <a:latin typeface="Aino"/>
                <a:ea typeface="Aino"/>
                <a:cs typeface="Aino"/>
              </a:rPr>
              <a:t>, </a:t>
            </a:r>
            <a:r>
              <a:rPr sz="1600" b="0" dirty="0" err="1">
                <a:solidFill>
                  <a:srgbClr val="FFFFFF"/>
                </a:solidFill>
                <a:latin typeface="Aino"/>
                <a:ea typeface="Aino"/>
                <a:cs typeface="Aino"/>
              </a:rPr>
              <a:t>partnereid</a:t>
            </a:r>
            <a:r>
              <a:rPr sz="1600" b="0" dirty="0">
                <a:solidFill>
                  <a:srgbClr val="FFFFFF"/>
                </a:solidFill>
                <a:latin typeface="Aino"/>
                <a:ea typeface="Aino"/>
                <a:cs typeface="Aino"/>
              </a:rPr>
              <a:t> ja </a:t>
            </a:r>
            <a:r>
              <a:rPr sz="1600" b="0" dirty="0" err="1">
                <a:solidFill>
                  <a:srgbClr val="FFFFFF"/>
                </a:solidFill>
                <a:latin typeface="Aino"/>
                <a:ea typeface="Aino"/>
                <a:cs typeface="Aino"/>
              </a:rPr>
              <a:t>koostöövõimalusi</a:t>
            </a:r>
            <a:endParaRPr sz="1600" b="0" dirty="0">
              <a:solidFill>
                <a:srgbClr val="FFFFFF"/>
              </a:solidFill>
              <a:latin typeface="Aino"/>
              <a:ea typeface="Aino"/>
              <a:cs typeface="Aino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3529577-E6A7-4FA9-9731-100AA5EF5CCB}"/>
              </a:ext>
            </a:extLst>
          </p:cNvPr>
          <p:cNvSpPr>
            <a:spLocks noGrp="1"/>
          </p:cNvSpPr>
          <p:nvPr/>
        </p:nvSpPr>
        <p:spPr>
          <a:xfrm>
            <a:off x="952500" y="4524375"/>
            <a:ext cx="133350" cy="133350"/>
          </a:xfrm>
          <a:prstGeom prst="ellipse">
            <a:avLst/>
          </a:prstGeom>
          <a:solidFill>
            <a:srgbClr val="FCEEC8"/>
          </a:solidFill>
          <a:ln w="0">
            <a:noFill/>
          </a:ln>
        </p:spPr>
        <p:txBody>
          <a:bodyPr/>
          <a:lstStyle/>
          <a:p>
            <a:endParaRPr lang="et-EE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47441F-FD60-4D8D-AF67-31E1BC081AEB}"/>
              </a:ext>
            </a:extLst>
          </p:cNvPr>
          <p:cNvSpPr>
            <a:spLocks noGrp="1"/>
          </p:cNvSpPr>
          <p:nvPr/>
        </p:nvSpPr>
        <p:spPr>
          <a:xfrm>
            <a:off x="1238250" y="4400550"/>
            <a:ext cx="5381625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425" b="0">
                <a:solidFill>
                  <a:srgbClr val="FFFFFF"/>
                </a:solidFill>
                <a:latin typeface="Aino"/>
                <a:ea typeface="Aino"/>
                <a:cs typeface="Aino"/>
              </a:defRPr>
            </a:pPr>
            <a:r>
              <a:rPr sz="1600" b="0" dirty="0" err="1">
                <a:solidFill>
                  <a:srgbClr val="FFFFFF"/>
                </a:solidFill>
                <a:latin typeface="Aino"/>
                <a:ea typeface="Aino"/>
                <a:cs typeface="Aino"/>
              </a:rPr>
              <a:t>toetab</a:t>
            </a:r>
            <a:r>
              <a:rPr sz="1600" b="0" dirty="0">
                <a:solidFill>
                  <a:srgbClr val="FFFFFF"/>
                </a:solidFill>
                <a:latin typeface="Aino"/>
                <a:ea typeface="Aino"/>
                <a:cs typeface="Aino"/>
              </a:rPr>
              <a:t> </a:t>
            </a:r>
            <a:r>
              <a:rPr sz="1600" b="0" dirty="0" err="1">
                <a:solidFill>
                  <a:srgbClr val="FFFFFF"/>
                </a:solidFill>
                <a:latin typeface="Aino"/>
                <a:ea typeface="Aino"/>
                <a:cs typeface="Aino"/>
              </a:rPr>
              <a:t>ettevõtete</a:t>
            </a:r>
            <a:r>
              <a:rPr sz="1600" b="0" dirty="0">
                <a:solidFill>
                  <a:srgbClr val="FFFFFF"/>
                </a:solidFill>
                <a:latin typeface="Aino"/>
                <a:ea typeface="Aino"/>
                <a:cs typeface="Aino"/>
              </a:rPr>
              <a:t> </a:t>
            </a:r>
            <a:r>
              <a:rPr sz="1600" b="0" dirty="0" err="1">
                <a:solidFill>
                  <a:srgbClr val="FFFFFF"/>
                </a:solidFill>
                <a:latin typeface="Aino"/>
                <a:ea typeface="Aino"/>
                <a:cs typeface="Aino"/>
              </a:rPr>
              <a:t>rahvusvahelist</a:t>
            </a:r>
            <a:r>
              <a:rPr sz="1600" b="0" dirty="0">
                <a:solidFill>
                  <a:srgbClr val="FFFFFF"/>
                </a:solidFill>
                <a:latin typeface="Aino"/>
                <a:ea typeface="Aino"/>
                <a:cs typeface="Aino"/>
              </a:rPr>
              <a:t> </a:t>
            </a:r>
            <a:r>
              <a:rPr sz="1600" b="0" dirty="0" err="1">
                <a:solidFill>
                  <a:srgbClr val="FFFFFF"/>
                </a:solidFill>
                <a:latin typeface="Aino"/>
                <a:ea typeface="Aino"/>
                <a:cs typeface="Aino"/>
              </a:rPr>
              <a:t>nähtavust</a:t>
            </a:r>
            <a:endParaRPr sz="1600" b="0" dirty="0">
              <a:solidFill>
                <a:srgbClr val="FFFFFF"/>
              </a:solidFill>
              <a:latin typeface="Aino"/>
              <a:ea typeface="Aino"/>
              <a:cs typeface="Aino"/>
            </a:endParaRPr>
          </a:p>
        </p:txBody>
      </p:sp>
      <p:sp>
        <p:nvSpPr>
          <p:cNvPr id="13" name="contact-surface">
            <a:extLst>
              <a:ext uri="{FF2B5EF4-FFF2-40B4-BE49-F238E27FC236}">
                <a16:creationId xmlns:a16="http://schemas.microsoft.com/office/drawing/2014/main" id="{C4D00034-FAF1-4C05-A29A-F9C490AC74DD}"/>
              </a:ext>
            </a:extLst>
          </p:cNvPr>
          <p:cNvSpPr>
            <a:spLocks noGrp="1"/>
          </p:cNvSpPr>
          <p:nvPr/>
        </p:nvSpPr>
        <p:spPr>
          <a:xfrm>
            <a:off x="7543800" y="1665514"/>
            <a:ext cx="4057650" cy="3829050"/>
          </a:xfrm>
          <a:prstGeom prst="roundRect">
            <a:avLst>
              <a:gd name="adj" fmla="val 9950"/>
            </a:avLst>
          </a:prstGeom>
          <a:solidFill>
            <a:srgbClr val="F5F8FC"/>
          </a:solidFill>
          <a:ln w="0">
            <a:noFill/>
          </a:ln>
        </p:spPr>
        <p:txBody>
          <a:bodyPr/>
          <a:lstStyle/>
          <a:p>
            <a:endParaRPr lang="et-EE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3EA8C7C-50F6-4704-816F-6A0AEB36ADD7}"/>
              </a:ext>
            </a:extLst>
          </p:cNvPr>
          <p:cNvSpPr>
            <a:spLocks noGrp="1"/>
          </p:cNvSpPr>
          <p:nvPr/>
        </p:nvSpPr>
        <p:spPr>
          <a:xfrm>
            <a:off x="7924800" y="1981200"/>
            <a:ext cx="285750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500" lnSpcReduction="10000"/>
          </a:bodyPr>
          <a:lstStyle/>
          <a:p>
            <a:pPr algn="l">
              <a:defRPr sz="2250" b="1">
                <a:solidFill>
                  <a:srgbClr val="0F172A"/>
                </a:solidFill>
                <a:latin typeface="Aino Headline"/>
                <a:ea typeface="Aino Headline"/>
                <a:cs typeface="Aino Headline"/>
              </a:defRPr>
            </a:pPr>
            <a:r>
              <a:rPr sz="2250" b="1" dirty="0" err="1">
                <a:solidFill>
                  <a:srgbClr val="0F172A"/>
                </a:solidFill>
                <a:latin typeface="Aino Headline"/>
                <a:ea typeface="Aino Headline"/>
                <a:cs typeface="Aino Headline"/>
              </a:rPr>
              <a:t>Võta</a:t>
            </a:r>
            <a:r>
              <a:rPr sz="2250" b="1" dirty="0">
                <a:solidFill>
                  <a:srgbClr val="0F172A"/>
                </a:solidFill>
                <a:latin typeface="Aino Headline"/>
                <a:ea typeface="Aino Headline"/>
                <a:cs typeface="Aino Headline"/>
              </a:rPr>
              <a:t> </a:t>
            </a:r>
            <a:r>
              <a:rPr sz="2250" b="1" dirty="0" err="1">
                <a:solidFill>
                  <a:srgbClr val="0F172A"/>
                </a:solidFill>
                <a:latin typeface="Aino Headline"/>
                <a:ea typeface="Aino Headline"/>
                <a:cs typeface="Aino Headline"/>
              </a:rPr>
              <a:t>ühendust</a:t>
            </a:r>
            <a:endParaRPr sz="2250" b="1" dirty="0">
              <a:solidFill>
                <a:srgbClr val="0F172A"/>
              </a:solidFill>
              <a:latin typeface="Aino Headline"/>
              <a:ea typeface="Aino Headline"/>
              <a:cs typeface="Aino Headline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5DF0AEC-5C52-4B45-9097-F4F9874275D3}"/>
              </a:ext>
            </a:extLst>
          </p:cNvPr>
          <p:cNvSpPr>
            <a:spLocks noGrp="1"/>
          </p:cNvSpPr>
          <p:nvPr/>
        </p:nvSpPr>
        <p:spPr>
          <a:xfrm>
            <a:off x="7924800" y="2724150"/>
            <a:ext cx="30480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725" b="1">
                <a:solidFill>
                  <a:srgbClr val="0030DE"/>
                </a:solidFill>
                <a:latin typeface="Aino"/>
                <a:ea typeface="Aino"/>
                <a:cs typeface="Aino"/>
              </a:defRPr>
            </a:pPr>
            <a:r>
              <a:rPr sz="2000" b="1" dirty="0">
                <a:solidFill>
                  <a:srgbClr val="0030DE"/>
                </a:solidFill>
                <a:latin typeface="Aino"/>
                <a:ea typeface="Aino"/>
                <a:cs typeface="Aino"/>
              </a:rPr>
              <a:t>Kristel Oitmaa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76EC0E2-9652-4930-9919-FCC1F059DAFE}"/>
              </a:ext>
            </a:extLst>
          </p:cNvPr>
          <p:cNvSpPr>
            <a:spLocks noGrp="1"/>
          </p:cNvSpPr>
          <p:nvPr/>
        </p:nvSpPr>
        <p:spPr>
          <a:xfrm>
            <a:off x="7924800" y="3105150"/>
            <a:ext cx="30480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75" b="0">
                <a:solidFill>
                  <a:srgbClr val="5F748D"/>
                </a:solidFill>
                <a:latin typeface="Aino"/>
                <a:ea typeface="Aino"/>
                <a:cs typeface="Aino"/>
              </a:defRPr>
            </a:pPr>
            <a:r>
              <a:rPr sz="2000" b="0" dirty="0" err="1">
                <a:solidFill>
                  <a:srgbClr val="000000"/>
                </a:solidFill>
                <a:latin typeface="Aino"/>
                <a:ea typeface="Aino"/>
                <a:cs typeface="Aino"/>
              </a:rPr>
              <a:t>Brüsseli</a:t>
            </a:r>
            <a:r>
              <a:rPr sz="2000" b="0" dirty="0">
                <a:solidFill>
                  <a:srgbClr val="000000"/>
                </a:solidFill>
                <a:latin typeface="Aino"/>
                <a:ea typeface="Aino"/>
                <a:cs typeface="Aino"/>
              </a:rPr>
              <a:t> </a:t>
            </a:r>
            <a:r>
              <a:rPr sz="2000" b="0" dirty="0" err="1">
                <a:solidFill>
                  <a:srgbClr val="000000"/>
                </a:solidFill>
                <a:latin typeface="Aino"/>
                <a:ea typeface="Aino"/>
                <a:cs typeface="Aino"/>
              </a:rPr>
              <a:t>büroo</a:t>
            </a:r>
            <a:r>
              <a:rPr sz="2000" b="0" dirty="0">
                <a:solidFill>
                  <a:srgbClr val="000000"/>
                </a:solidFill>
                <a:latin typeface="Aino"/>
                <a:ea typeface="Aino"/>
                <a:cs typeface="Aino"/>
              </a:rPr>
              <a:t> </a:t>
            </a:r>
            <a:r>
              <a:rPr sz="2000" b="0" dirty="0" err="1">
                <a:solidFill>
                  <a:srgbClr val="000000"/>
                </a:solidFill>
                <a:latin typeface="Aino"/>
                <a:ea typeface="Aino"/>
                <a:cs typeface="Aino"/>
              </a:rPr>
              <a:t>juht</a:t>
            </a:r>
            <a:endParaRPr sz="2000" b="0" dirty="0">
              <a:solidFill>
                <a:srgbClr val="000000"/>
              </a:solidFill>
              <a:latin typeface="Aino"/>
              <a:ea typeface="Aino"/>
              <a:cs typeface="Aino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684D77D-2209-4AC9-91EB-A54B86C62381}"/>
              </a:ext>
            </a:extLst>
          </p:cNvPr>
          <p:cNvSpPr>
            <a:spLocks noGrp="1"/>
          </p:cNvSpPr>
          <p:nvPr/>
        </p:nvSpPr>
        <p:spPr>
          <a:xfrm>
            <a:off x="7924800" y="3638550"/>
            <a:ext cx="3048000" cy="552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75" b="0">
                <a:solidFill>
                  <a:srgbClr val="0F172A"/>
                </a:solidFill>
                <a:latin typeface="Aino"/>
                <a:ea typeface="Aino"/>
                <a:cs typeface="Aino"/>
              </a:defRPr>
            </a:pPr>
            <a:r>
              <a:rPr sz="1600" b="0" dirty="0" err="1">
                <a:solidFill>
                  <a:srgbClr val="0F172A"/>
                </a:solidFill>
                <a:latin typeface="Aino"/>
                <a:ea typeface="Aino"/>
                <a:cs typeface="Aino"/>
              </a:rPr>
              <a:t>Ettevõtluse</a:t>
            </a:r>
            <a:r>
              <a:rPr sz="1600" b="0" dirty="0">
                <a:solidFill>
                  <a:srgbClr val="0F172A"/>
                </a:solidFill>
                <a:latin typeface="Aino"/>
                <a:ea typeface="Aino"/>
                <a:cs typeface="Aino"/>
              </a:rPr>
              <a:t> ja </a:t>
            </a:r>
            <a:r>
              <a:rPr sz="1600" b="0" dirty="0" err="1">
                <a:solidFill>
                  <a:srgbClr val="0F172A"/>
                </a:solidFill>
                <a:latin typeface="Aino"/>
                <a:ea typeface="Aino"/>
                <a:cs typeface="Aino"/>
              </a:rPr>
              <a:t>Innovatsiooni</a:t>
            </a:r>
            <a:r>
              <a:rPr sz="1600" b="0" dirty="0">
                <a:solidFill>
                  <a:srgbClr val="0F172A"/>
                </a:solidFill>
                <a:latin typeface="Aino"/>
                <a:ea typeface="Aino"/>
                <a:cs typeface="Aino"/>
              </a:rPr>
              <a:t> </a:t>
            </a:r>
            <a:r>
              <a:rPr sz="1600" b="0" dirty="0" err="1">
                <a:solidFill>
                  <a:srgbClr val="0F172A"/>
                </a:solidFill>
                <a:latin typeface="Aino"/>
                <a:ea typeface="Aino"/>
                <a:cs typeface="Aino"/>
              </a:rPr>
              <a:t>Sihtasutus</a:t>
            </a:r>
            <a:endParaRPr sz="1600" b="0" dirty="0">
              <a:solidFill>
                <a:srgbClr val="0F172A"/>
              </a:solidFill>
              <a:latin typeface="Aino"/>
              <a:ea typeface="Aino"/>
              <a:cs typeface="Aino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EB0E3FC-3837-4F2C-9903-BA41120A25BC}"/>
              </a:ext>
            </a:extLst>
          </p:cNvPr>
          <p:cNvSpPr>
            <a:spLocks noGrp="1"/>
          </p:cNvSpPr>
          <p:nvPr/>
        </p:nvSpPr>
        <p:spPr>
          <a:xfrm>
            <a:off x="7924800" y="4343400"/>
            <a:ext cx="3048000" cy="990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75" b="1">
                <a:solidFill>
                  <a:srgbClr val="000087"/>
                </a:solidFill>
                <a:latin typeface="Aino"/>
                <a:ea typeface="Aino"/>
                <a:cs typeface="Aino"/>
              </a:defRPr>
            </a:pPr>
            <a:r>
              <a:rPr lang="et-EE" sz="1600" b="1" dirty="0">
                <a:solidFill>
                  <a:srgbClr val="000000"/>
                </a:solidFill>
                <a:ea typeface="Aino"/>
                <a:cs typeface="Aino"/>
              </a:rPr>
              <a:t>+372 5228877</a:t>
            </a:r>
          </a:p>
          <a:p>
            <a:pPr algn="l">
              <a:defRPr sz="1275" b="1">
                <a:solidFill>
                  <a:srgbClr val="000087"/>
                </a:solidFill>
                <a:latin typeface="Aino"/>
                <a:ea typeface="Aino"/>
                <a:cs typeface="Aino"/>
              </a:defRPr>
            </a:pPr>
            <a:r>
              <a:rPr sz="1600" b="1" dirty="0">
                <a:solidFill>
                  <a:srgbClr val="000000"/>
                </a:solidFill>
                <a:ea typeface="Aino"/>
                <a:cs typeface="Aino"/>
              </a:rPr>
              <a:t>kristel.oitmaa@eis.ee</a:t>
            </a:r>
          </a:p>
          <a:p>
            <a:pPr algn="l">
              <a:defRPr sz="1275" b="1">
                <a:solidFill>
                  <a:srgbClr val="000087"/>
                </a:solidFill>
                <a:latin typeface="Aino"/>
                <a:ea typeface="Aino"/>
                <a:cs typeface="Aino"/>
              </a:defRPr>
            </a:pPr>
            <a:r>
              <a:rPr sz="1600" b="1" dirty="0">
                <a:solidFill>
                  <a:srgbClr val="000000"/>
                </a:solidFill>
                <a:ea typeface="Aino"/>
                <a:cs typeface="Aino"/>
              </a:rPr>
              <a:t>www.eis.ee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E74605E-DD6F-451C-9D87-539AC273A191}"/>
              </a:ext>
            </a:extLst>
          </p:cNvPr>
          <p:cNvSpPr>
            <a:spLocks noGrp="1"/>
          </p:cNvSpPr>
          <p:nvPr/>
        </p:nvSpPr>
        <p:spPr>
          <a:xfrm>
            <a:off x="552450" y="5734050"/>
            <a:ext cx="11049000" cy="28575"/>
          </a:xfrm>
          <a:prstGeom prst="rect">
            <a:avLst/>
          </a:prstGeom>
          <a:solidFill>
            <a:srgbClr val="FCEEC8"/>
          </a:solidFill>
          <a:ln w="0">
            <a:noFill/>
          </a:ln>
        </p:spPr>
        <p:txBody>
          <a:bodyPr/>
          <a:lstStyle/>
          <a:p>
            <a:endParaRPr lang="et-EE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94CFB79-AB18-4A35-812A-E5AACDC96554}"/>
              </a:ext>
            </a:extLst>
          </p:cNvPr>
          <p:cNvSpPr>
            <a:spLocks noGrp="1"/>
          </p:cNvSpPr>
          <p:nvPr/>
        </p:nvSpPr>
        <p:spPr>
          <a:xfrm>
            <a:off x="552450" y="5905500"/>
            <a:ext cx="1019175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00" b="0">
                <a:solidFill>
                  <a:srgbClr val="5F748D"/>
                </a:solidFill>
                <a:latin typeface="Aino"/>
                <a:ea typeface="Aino"/>
                <a:cs typeface="Aino"/>
              </a:defRPr>
            </a:pPr>
            <a:r>
              <a:rPr sz="1600" b="0" dirty="0" err="1">
                <a:solidFill>
                  <a:schemeClr val="bg1"/>
                </a:solidFill>
                <a:latin typeface="Aino"/>
                <a:ea typeface="Aino"/>
                <a:cs typeface="Aino"/>
              </a:rPr>
              <a:t>Poliitikakujundus</a:t>
            </a:r>
            <a:r>
              <a:rPr sz="1600" b="0" dirty="0">
                <a:solidFill>
                  <a:schemeClr val="bg1"/>
                </a:solidFill>
                <a:latin typeface="Aino"/>
                <a:ea typeface="Aino"/>
                <a:cs typeface="Aino"/>
              </a:rPr>
              <a:t> ja Eesti </a:t>
            </a:r>
            <a:r>
              <a:rPr sz="1600" b="0" dirty="0" err="1">
                <a:solidFill>
                  <a:schemeClr val="bg1"/>
                </a:solidFill>
                <a:latin typeface="Aino"/>
                <a:ea typeface="Aino"/>
                <a:cs typeface="Aino"/>
              </a:rPr>
              <a:t>ametlike</a:t>
            </a:r>
            <a:r>
              <a:rPr sz="1600" b="0" dirty="0">
                <a:solidFill>
                  <a:schemeClr val="bg1"/>
                </a:solidFill>
                <a:latin typeface="Aino"/>
                <a:ea typeface="Aino"/>
                <a:cs typeface="Aino"/>
              </a:rPr>
              <a:t> </a:t>
            </a:r>
            <a:r>
              <a:rPr sz="1600" b="0" dirty="0" err="1">
                <a:solidFill>
                  <a:schemeClr val="bg1"/>
                </a:solidFill>
                <a:latin typeface="Aino"/>
                <a:ea typeface="Aino"/>
                <a:cs typeface="Aino"/>
              </a:rPr>
              <a:t>seisukohtade</a:t>
            </a:r>
            <a:r>
              <a:rPr sz="1600" b="0" dirty="0">
                <a:solidFill>
                  <a:schemeClr val="bg1"/>
                </a:solidFill>
                <a:latin typeface="Aino"/>
                <a:ea typeface="Aino"/>
                <a:cs typeface="Aino"/>
              </a:rPr>
              <a:t> </a:t>
            </a:r>
            <a:r>
              <a:rPr sz="1600" b="0" dirty="0" err="1">
                <a:solidFill>
                  <a:schemeClr val="bg1"/>
                </a:solidFill>
                <a:latin typeface="Aino"/>
                <a:ea typeface="Aino"/>
                <a:cs typeface="Aino"/>
              </a:rPr>
              <a:t>kujundamine</a:t>
            </a:r>
            <a:r>
              <a:rPr sz="1600" b="0" dirty="0">
                <a:solidFill>
                  <a:schemeClr val="bg1"/>
                </a:solidFill>
                <a:latin typeface="Aino"/>
                <a:ea typeface="Aino"/>
                <a:cs typeface="Aino"/>
              </a:rPr>
              <a:t> </a:t>
            </a:r>
            <a:r>
              <a:rPr sz="1600" b="0" dirty="0" err="1">
                <a:solidFill>
                  <a:schemeClr val="bg1"/>
                </a:solidFill>
                <a:latin typeface="Aino"/>
                <a:ea typeface="Aino"/>
                <a:cs typeface="Aino"/>
              </a:rPr>
              <a:t>Euroopa</a:t>
            </a:r>
            <a:r>
              <a:rPr sz="1600" b="0" dirty="0">
                <a:solidFill>
                  <a:schemeClr val="bg1"/>
                </a:solidFill>
                <a:latin typeface="Aino"/>
                <a:ea typeface="Aino"/>
                <a:cs typeface="Aino"/>
              </a:rPr>
              <a:t> </a:t>
            </a:r>
            <a:r>
              <a:rPr sz="1600" b="0" dirty="0" err="1">
                <a:solidFill>
                  <a:schemeClr val="bg1"/>
                </a:solidFill>
                <a:latin typeface="Aino"/>
                <a:ea typeface="Aino"/>
                <a:cs typeface="Aino"/>
              </a:rPr>
              <a:t>Liidu</a:t>
            </a:r>
            <a:r>
              <a:rPr sz="1600" b="0" dirty="0">
                <a:solidFill>
                  <a:schemeClr val="bg1"/>
                </a:solidFill>
                <a:latin typeface="Aino"/>
                <a:ea typeface="Aino"/>
                <a:cs typeface="Aino"/>
              </a:rPr>
              <a:t> </a:t>
            </a:r>
            <a:r>
              <a:rPr sz="1600" b="0" dirty="0" err="1">
                <a:solidFill>
                  <a:schemeClr val="bg1"/>
                </a:solidFill>
                <a:latin typeface="Aino"/>
                <a:ea typeface="Aino"/>
                <a:cs typeface="Aino"/>
              </a:rPr>
              <a:t>otsustusprotsessides</a:t>
            </a:r>
            <a:r>
              <a:rPr sz="1600" b="0" dirty="0">
                <a:solidFill>
                  <a:schemeClr val="bg1"/>
                </a:solidFill>
                <a:latin typeface="Aino"/>
                <a:ea typeface="Aino"/>
                <a:cs typeface="Aino"/>
              </a:rPr>
              <a:t> on </a:t>
            </a:r>
            <a:r>
              <a:rPr sz="1600" b="0" dirty="0" err="1">
                <a:solidFill>
                  <a:schemeClr val="bg1"/>
                </a:solidFill>
                <a:latin typeface="Aino"/>
                <a:ea typeface="Aino"/>
                <a:cs typeface="Aino"/>
              </a:rPr>
              <a:t>ministeeriumide</a:t>
            </a:r>
            <a:r>
              <a:rPr sz="1600" b="0" dirty="0">
                <a:solidFill>
                  <a:schemeClr val="bg1"/>
                </a:solidFill>
                <a:latin typeface="Aino"/>
                <a:ea typeface="Aino"/>
                <a:cs typeface="Aino"/>
              </a:rPr>
              <a:t> </a:t>
            </a:r>
            <a:r>
              <a:rPr sz="1600" b="0" dirty="0" err="1">
                <a:solidFill>
                  <a:schemeClr val="bg1"/>
                </a:solidFill>
                <a:latin typeface="Aino"/>
                <a:ea typeface="Aino"/>
                <a:cs typeface="Aino"/>
              </a:rPr>
              <a:t>vastutus</a:t>
            </a:r>
            <a:r>
              <a:rPr sz="1600" b="0" dirty="0">
                <a:solidFill>
                  <a:schemeClr val="bg1"/>
                </a:solidFill>
                <a:latin typeface="Aino"/>
                <a:ea typeface="Aino"/>
                <a:cs typeface="Aino"/>
              </a:rPr>
              <a:t>.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7E2B2EEE-8292-411F-0125-DA5EB97A83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0" y="162272"/>
            <a:ext cx="1066892" cy="390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643231"/>
      </p:ext>
    </p:extLst>
  </p:cSld>
  <p:clrMapOvr>
    <a:masterClrMapping/>
  </p:clrMapOvr>
</p:sld>
</file>

<file path=ppt/theme/theme1.xml><?xml version="1.0" encoding="utf-8"?>
<a:theme xmlns:a="http://schemas.openxmlformats.org/drawingml/2006/main" name="Estonia Blue">
  <a:themeElements>
    <a:clrScheme name="Bays – Brand Estonia">
      <a:dk1>
        <a:srgbClr val="0F172A"/>
      </a:dk1>
      <a:lt1>
        <a:srgbClr val="FFFFFF"/>
      </a:lt1>
      <a:dk2>
        <a:srgbClr val="000087"/>
      </a:dk2>
      <a:lt2>
        <a:srgbClr val="F1F5F9"/>
      </a:lt2>
      <a:accent1>
        <a:srgbClr val="0030DE"/>
      </a:accent1>
      <a:accent2>
        <a:srgbClr val="CEE2FD"/>
      </a:accent2>
      <a:accent3>
        <a:srgbClr val="FCEEC8"/>
      </a:accent3>
      <a:accent4>
        <a:srgbClr val="0061F5"/>
      </a:accent4>
      <a:accent5>
        <a:srgbClr val="00C3FF"/>
      </a:accent5>
      <a:accent6>
        <a:srgbClr val="5F748D"/>
      </a:accent6>
      <a:hlink>
        <a:srgbClr val="000087"/>
      </a:hlink>
      <a:folHlink>
        <a:srgbClr val="000086"/>
      </a:folHlink>
    </a:clrScheme>
    <a:fontScheme name="Estonia">
      <a:majorFont>
        <a:latin typeface="Aino Headline"/>
        <a:ea typeface=""/>
        <a:cs typeface=""/>
      </a:majorFont>
      <a:minorFont>
        <a:latin typeface="Ain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F0"/>
        </a:solidFill>
        <a:ln w="9472" cap="flat">
          <a:noFill/>
          <a:prstDash val="solid"/>
          <a:miter/>
        </a:ln>
      </a:spPr>
      <a:bodyPr/>
      <a:lstStyle>
        <a:defPPr algn="l">
          <a:defRPr/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IS • Estonia template" id="{56C5942D-AD1C-7F4F-9219-CF66DB55D9BA}" vid="{899B0E90-FF19-0D40-85F0-64AE50FEA2E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188282da-684c-4827-a584-5cbe1c9cecca">
      <Terms xmlns="http://schemas.microsoft.com/office/infopath/2007/PartnerControls"/>
    </lcf76f155ced4ddcb4097134ff3c332f>
    <TaxCatchAll xmlns="43fabd42-6238-4b1f-abcf-91cade88cb3e" xsi:nil="true"/>
    <SharedWithUsers xmlns="43fabd42-6238-4b1f-abcf-91cade88cb3e">
      <UserInfo>
        <DisplayName>Egert Puhm</DisplayName>
        <AccountId>24</AccountId>
        <AccountType/>
      </UserInfo>
      <UserInfo>
        <DisplayName>Joel Järvik</DisplayName>
        <AccountId>3675</AccountId>
        <AccountType/>
      </UserInfo>
    </SharedWithUsers>
    <Kommentaar xmlns="188282da-684c-4827-a584-5cbe1c9cecca" xsi:nil="true"/>
    <Tiim xmlns="188282da-684c-4827-a584-5cbe1c9cecca">Põhjad</Tiim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27209094DCC24E9E67FCED6D4AF6C8" ma:contentTypeVersion="24" ma:contentTypeDescription="Create a new document." ma:contentTypeScope="" ma:versionID="84ed2b6fc340a6ce2e60a936b22b35ba">
  <xsd:schema xmlns:xsd="http://www.w3.org/2001/XMLSchema" xmlns:xs="http://www.w3.org/2001/XMLSchema" xmlns:p="http://schemas.microsoft.com/office/2006/metadata/properties" xmlns:ns1="http://schemas.microsoft.com/sharepoint/v3" xmlns:ns2="188282da-684c-4827-a584-5cbe1c9cecca" xmlns:ns3="43fabd42-6238-4b1f-abcf-91cade88cb3e" targetNamespace="http://schemas.microsoft.com/office/2006/metadata/properties" ma:root="true" ma:fieldsID="eeef30c48ddb4895bd1522622ba38cfb" ns1:_="" ns2:_="" ns3:_="">
    <xsd:import namespace="http://schemas.microsoft.com/sharepoint/v3"/>
    <xsd:import namespace="188282da-684c-4827-a584-5cbe1c9cecca"/>
    <xsd:import namespace="43fabd42-6238-4b1f-abcf-91cade88cb3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Kommentaar" minOccurs="0"/>
                <xsd:element ref="ns2:Tiim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8282da-684c-4827-a584-5cbe1c9cecc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d5e437df-4f94-43c5-a0b4-cf172a2ef4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  <xsd:element name="Kommentaar" ma:index="29" nillable="true" ma:displayName="Kommentaar" ma:format="Dropdown" ma:internalName="Kommentaar">
      <xsd:simpleType>
        <xsd:restriction base="dms:Text">
          <xsd:maxLength value="255"/>
        </xsd:restriction>
      </xsd:simpleType>
    </xsd:element>
    <xsd:element name="Tiim" ma:index="30" ma:displayName="Tiim" ma:default="Määramata" ma:description="TURKOMM sildid. Vajalikud erinevate filtrite rakendamiseks, et oleks võimalik ilma kaustu loomata suuremates failikogudes orienteeruda." ma:format="Dropdown" ma:indexed="true" ma:internalName="Tiim">
      <xsd:simpleType>
        <xsd:union memberTypes="dms:Text">
          <xsd:simpleType>
            <xsd:restriction base="dms:Choice">
              <xsd:enumeration value="Kommunikatsioon"/>
              <xsd:enumeration value="Bränd ja kampaaniad"/>
              <xsd:enumeration value="Sündmuskorraldus"/>
              <xsd:enumeration value="Digiturundus"/>
              <xsd:enumeration value="Esitluskeskus"/>
              <xsd:enumeration value="Põhjad"/>
              <xsd:enumeration value="Üldine"/>
              <xsd:enumeration value="Määramata"/>
            </xsd:restriction>
          </xsd:simpleType>
        </xsd:un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fabd42-6238-4b1f-abcf-91cade88cb3e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2b5cf381-567d-48ba-9509-cf2e868a7655}" ma:internalName="TaxCatchAll" ma:showField="CatchAllData" ma:web="43fabd42-6238-4b1f-abcf-91cade88cb3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C150FAE-6714-42AF-8D51-DD878E54DF80}">
  <ds:schemaRefs>
    <ds:schemaRef ds:uri="188282da-684c-4827-a584-5cbe1c9cecca"/>
    <ds:schemaRef ds:uri="43fabd42-6238-4b1f-abcf-91cade88cb3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899F1F2-0E6C-45FB-B695-0138B218B933}">
  <ds:schemaRefs>
    <ds:schemaRef ds:uri="188282da-684c-4827-a584-5cbe1c9cecca"/>
    <ds:schemaRef ds:uri="43fabd42-6238-4b1f-abcf-91cade88cb3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EC8A505-6F22-4B43-B716-C9F2723B41C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</TotalTime>
  <Words>204</Words>
  <Application>Microsoft Office PowerPoint</Application>
  <PresentationFormat>Widescreen</PresentationFormat>
  <Paragraphs>54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Aino</vt:lpstr>
      <vt:lpstr>Aino Headline</vt:lpstr>
      <vt:lpstr>Arial</vt:lpstr>
      <vt:lpstr>Calibri</vt:lpstr>
      <vt:lpstr>Estonia Blue</vt:lpstr>
      <vt:lpstr>EISi Brüsseli Esindus  Rue Guimard 11/13, Brüssel </vt:lpstr>
      <vt:lpstr>Eesti ettevõtete tugi Brüsselis Varajane teave, õiged kontaktid ja  parem ligipääs Euroopa võimalustele  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Moonika Maidre</dc:creator>
  <cp:lastModifiedBy>Kristel Oitmaa</cp:lastModifiedBy>
  <cp:revision>2</cp:revision>
  <dcterms:created xsi:type="dcterms:W3CDTF">2022-01-27T07:54:10Z</dcterms:created>
  <dcterms:modified xsi:type="dcterms:W3CDTF">2026-09-15T15:46:19Z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0x0101005627209094DCC24E9E67FCED6D4AF6C8</vt:lpwstr>
  </property>
  <property fmtid="{D5CDD505-2E9C-101B-9397-08002B2CF9AE}" pid="3" name="MediaServiceImageTags">
    <vt:lpwstr/>
  </property>
  <property fmtid="{D5CDD505-2E9C-101B-9397-08002B2CF9AE}" pid="4" name="MSIP_Label_64070b25-3e51-4c49-94ac-1c89225a19f8_Name">
    <vt:lpwstr>defa4170-0d19-0005-0004-bc88714345d2</vt:lpwstr>
  </property>
  <property fmtid="{D5CDD505-2E9C-101B-9397-08002B2CF9AE}" pid="5" name="MSIP_Label_64070b25-3e51-4c49-94ac-1c89225a19f8_ActionId">
    <vt:lpwstr>1a52ee68-80a5-4129-8b8c-9e1e9456338d</vt:lpwstr>
  </property>
  <property fmtid="{D5CDD505-2E9C-101B-9397-08002B2CF9AE}" pid="6" name="MSIP_Label_64070b25-3e51-4c49-94ac-1c89225a19f8_Method">
    <vt:lpwstr>Standard</vt:lpwstr>
  </property>
  <property fmtid="{D5CDD505-2E9C-101B-9397-08002B2CF9AE}" pid="7" name="MSIP_Label_64070b25-3e51-4c49-94ac-1c89225a19f8_SiteId">
    <vt:lpwstr>3c88e4d0-0f16-4fc9-9c9d-e75d2f2a6adc</vt:lpwstr>
  </property>
  <property fmtid="{D5CDD505-2E9C-101B-9397-08002B2CF9AE}" pid="8" name="MSIP_Label_64070b25-3e51-4c49-94ac-1c89225a19f8_Enabled">
    <vt:lpwstr>true</vt:lpwstr>
  </property>
  <property fmtid="{D5CDD505-2E9C-101B-9397-08002B2CF9AE}" pid="9" name="MSIP_Label_64070b25-3e51-4c49-94ac-1c89225a19f8_ContentBits">
    <vt:lpwstr>0</vt:lpwstr>
  </property>
  <property fmtid="{D5CDD505-2E9C-101B-9397-08002B2CF9AE}" pid="10" name="MSIP_Label_64070b25-3e51-4c49-94ac-1c89225a19f8_SetDate">
    <vt:lpwstr>2023-01-26T09:59:28Z</vt:lpwstr>
  </property>
</Properties>
</file>